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B9_56590356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3"/>
  </p:notesMasterIdLst>
  <p:sldIdLst>
    <p:sldId id="264" r:id="rId5"/>
    <p:sldId id="266" r:id="rId6"/>
    <p:sldId id="359" r:id="rId7"/>
    <p:sldId id="370" r:id="rId8"/>
    <p:sldId id="372" r:id="rId9"/>
    <p:sldId id="371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3" r:id="rId30"/>
    <p:sldId id="392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7" r:id="rId59"/>
    <p:sldId id="428" r:id="rId60"/>
    <p:sldId id="429" r:id="rId61"/>
    <p:sldId id="430" r:id="rId62"/>
    <p:sldId id="431" r:id="rId63"/>
    <p:sldId id="432" r:id="rId64"/>
    <p:sldId id="433" r:id="rId65"/>
    <p:sldId id="434" r:id="rId66"/>
    <p:sldId id="435" r:id="rId67"/>
    <p:sldId id="438" r:id="rId68"/>
    <p:sldId id="437" r:id="rId69"/>
    <p:sldId id="439" r:id="rId70"/>
    <p:sldId id="440" r:id="rId71"/>
    <p:sldId id="441" r:id="rId72"/>
    <p:sldId id="442" r:id="rId73"/>
    <p:sldId id="446" r:id="rId74"/>
    <p:sldId id="444" r:id="rId75"/>
    <p:sldId id="445" r:id="rId76"/>
    <p:sldId id="447" r:id="rId77"/>
    <p:sldId id="448" r:id="rId78"/>
    <p:sldId id="449" r:id="rId79"/>
    <p:sldId id="450" r:id="rId80"/>
    <p:sldId id="451" r:id="rId81"/>
    <p:sldId id="452" r:id="rId82"/>
    <p:sldId id="453" r:id="rId83"/>
    <p:sldId id="454" r:id="rId84"/>
    <p:sldId id="455" r:id="rId85"/>
    <p:sldId id="456" r:id="rId86"/>
    <p:sldId id="457" r:id="rId87"/>
    <p:sldId id="458" r:id="rId88"/>
    <p:sldId id="460" r:id="rId89"/>
    <p:sldId id="459" r:id="rId90"/>
    <p:sldId id="461" r:id="rId91"/>
    <p:sldId id="462" r:id="rId92"/>
    <p:sldId id="465" r:id="rId93"/>
    <p:sldId id="464" r:id="rId94"/>
    <p:sldId id="463" r:id="rId95"/>
    <p:sldId id="466" r:id="rId96"/>
    <p:sldId id="467" r:id="rId97"/>
    <p:sldId id="468" r:id="rId98"/>
    <p:sldId id="469" r:id="rId99"/>
    <p:sldId id="470" r:id="rId100"/>
    <p:sldId id="443" r:id="rId101"/>
    <p:sldId id="471" r:id="rId102"/>
    <p:sldId id="472" r:id="rId103"/>
    <p:sldId id="473" r:id="rId104"/>
    <p:sldId id="475" r:id="rId105"/>
    <p:sldId id="421" r:id="rId106"/>
    <p:sldId id="422" r:id="rId107"/>
    <p:sldId id="423" r:id="rId108"/>
    <p:sldId id="424" r:id="rId109"/>
    <p:sldId id="425" r:id="rId110"/>
    <p:sldId id="426" r:id="rId111"/>
    <p:sldId id="436" r:id="rId1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C5535B-165A-2F5D-1533-59E4B58E4B28}" name="Helene Munne" initials="HM" userId="S::hmunne@pbna.com::04d37197-aec1-4022-ab1f-fba185878670" providerId="AD"/>
  <p188:author id="{E964DE7C-E610-32C1-7C0D-2D3E7D01CC59}" name="Marije van der Lee" initials="Mv" userId="S::mvanderlee@pbna.com::478a1573-084d-4973-80b9-5db23eae66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2EB44-DB16-122D-0A51-738BCC722C39}" v="2" dt="2025-12-03T08:24:34.322"/>
    <p1510:client id="{CF25E3A6-3F79-485C-83C2-551BC5E1C733}" v="233" dt="2025-12-03T12:47:20.891"/>
    <p1510:client id="{D08950C8-577C-7AD6-2DAF-71AACE44A79C}" v="1" dt="2025-12-02T16:14:22.303"/>
    <p1510:client id="{D920B25A-9E4B-7D96-E3B6-28E3B555B249}" v="18" dt="2025-12-02T16:02:08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notesMaster" Target="notesMasters/notesMaster1.xml"/><Relationship Id="rId118" Type="http://schemas.microsoft.com/office/2016/11/relationships/changesInfo" Target="changesInfos/changesInfo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presProps" Target="presProps.xml"/><Relationship Id="rId119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microsoft.com/office/2018/10/relationships/authors" Target="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Munne" userId="S::hmunne@pbna.com::04d37197-aec1-4022-ab1f-fba185878670" providerId="AD" clId="Web-{D920B25A-9E4B-7D96-E3B6-28E3B555B249}"/>
    <pc:docChg chg="mod modSld">
      <pc:chgData name="Helene Munne" userId="S::hmunne@pbna.com::04d37197-aec1-4022-ab1f-fba185878670" providerId="AD" clId="Web-{D920B25A-9E4B-7D96-E3B6-28E3B555B249}" dt="2025-12-02T14:57:38.901" v="2" actId="20577"/>
      <pc:docMkLst>
        <pc:docMk/>
      </pc:docMkLst>
      <pc:sldChg chg="modSp">
        <pc:chgData name="Helene Munne" userId="S::hmunne@pbna.com::04d37197-aec1-4022-ab1f-fba185878670" providerId="AD" clId="Web-{D920B25A-9E4B-7D96-E3B6-28E3B555B249}" dt="2025-12-02T14:57:38.901" v="2" actId="20577"/>
        <pc:sldMkLst>
          <pc:docMk/>
          <pc:sldMk cId="1417692068" sldId="390"/>
        </pc:sldMkLst>
        <pc:spChg chg="mod">
          <ac:chgData name="Helene Munne" userId="S::hmunne@pbna.com::04d37197-aec1-4022-ab1f-fba185878670" providerId="AD" clId="Web-{D920B25A-9E4B-7D96-E3B6-28E3B555B249}" dt="2025-12-02T14:57:38.901" v="2" actId="20577"/>
          <ac:spMkLst>
            <pc:docMk/>
            <pc:sldMk cId="1417692068" sldId="390"/>
            <ac:spMk id="2" creationId="{AC54C400-1A36-47D2-19D5-5129E629647B}"/>
          </ac:spMkLst>
        </pc:spChg>
      </pc:sldChg>
    </pc:docChg>
  </pc:docChgLst>
  <pc:docChgLst>
    <pc:chgData name="Marije van der Lee" userId="478a1573-084d-4973-80b9-5db23eae6636" providerId="ADAL" clId="{2346E5CA-5E15-4C9E-8C64-407082B24205}"/>
    <pc:docChg chg="undo custSel addSld delSld modSld sldOrd">
      <pc:chgData name="Marije van der Lee" userId="478a1573-084d-4973-80b9-5db23eae6636" providerId="ADAL" clId="{2346E5CA-5E15-4C9E-8C64-407082B24205}" dt="2025-12-03T12:47:20.891" v="4339"/>
      <pc:docMkLst>
        <pc:docMk/>
      </pc:docMkLst>
      <pc:sldChg chg="addSp modSp mod modClrScheme chgLayout">
        <pc:chgData name="Marije van der Lee" userId="478a1573-084d-4973-80b9-5db23eae6636" providerId="ADAL" clId="{2346E5CA-5E15-4C9E-8C64-407082B24205}" dt="2025-12-02T18:38:18.575" v="4166" actId="20577"/>
        <pc:sldMkLst>
          <pc:docMk/>
          <pc:sldMk cId="1214474934" sldId="264"/>
        </pc:sldMkLst>
        <pc:spChg chg="mod ord">
          <ac:chgData name="Marije van der Lee" userId="478a1573-084d-4973-80b9-5db23eae6636" providerId="ADAL" clId="{2346E5CA-5E15-4C9E-8C64-407082B24205}" dt="2025-12-01T10:01:59.776" v="402" actId="113"/>
          <ac:spMkLst>
            <pc:docMk/>
            <pc:sldMk cId="1214474934" sldId="264"/>
            <ac:spMk id="2" creationId="{4A6F93BF-AF73-52F8-715B-6CEE3248599C}"/>
          </ac:spMkLst>
        </pc:spChg>
        <pc:spChg chg="add mod">
          <ac:chgData name="Marije van der Lee" userId="478a1573-084d-4973-80b9-5db23eae6636" providerId="ADAL" clId="{2346E5CA-5E15-4C9E-8C64-407082B24205}" dt="2025-12-01T10:02:18.647" v="404" actId="14100"/>
          <ac:spMkLst>
            <pc:docMk/>
            <pc:sldMk cId="1214474934" sldId="264"/>
            <ac:spMk id="3" creationId="{C58CB9DD-B228-464B-6C7F-98A27713F631}"/>
          </ac:spMkLst>
        </pc:spChg>
        <pc:spChg chg="add mod">
          <ac:chgData name="Marije van der Lee" userId="478a1573-084d-4973-80b9-5db23eae6636" providerId="ADAL" clId="{2346E5CA-5E15-4C9E-8C64-407082B24205}" dt="2025-12-02T18:38:18.575" v="4166" actId="20577"/>
          <ac:spMkLst>
            <pc:docMk/>
            <pc:sldMk cId="1214474934" sldId="264"/>
            <ac:spMk id="6" creationId="{FBA54958-3980-B2C8-1567-70B32B6EF641}"/>
          </ac:spMkLst>
        </pc:spChg>
        <pc:picChg chg="add mod">
          <ac:chgData name="Marije van der Lee" userId="478a1573-084d-4973-80b9-5db23eae6636" providerId="ADAL" clId="{2346E5CA-5E15-4C9E-8C64-407082B24205}" dt="2025-12-01T10:02:30.233" v="406" actId="1076"/>
          <ac:picMkLst>
            <pc:docMk/>
            <pc:sldMk cId="1214474934" sldId="264"/>
            <ac:picMk id="5" creationId="{EB92ED6E-4C8E-3267-3A38-70953AC5D3A7}"/>
          </ac:picMkLst>
        </pc:picChg>
      </pc:sldChg>
      <pc:sldChg chg="modSp mod">
        <pc:chgData name="Marije van der Lee" userId="478a1573-084d-4973-80b9-5db23eae6636" providerId="ADAL" clId="{2346E5CA-5E15-4C9E-8C64-407082B24205}" dt="2025-12-01T20:03:46.866" v="3345" actId="6549"/>
        <pc:sldMkLst>
          <pc:docMk/>
          <pc:sldMk cId="0" sldId="266"/>
        </pc:sldMkLst>
        <pc:spChg chg="mod">
          <ac:chgData name="Marije van der Lee" userId="478a1573-084d-4973-80b9-5db23eae6636" providerId="ADAL" clId="{2346E5CA-5E15-4C9E-8C64-407082B24205}" dt="2025-12-01T20:03:46.866" v="3345" actId="6549"/>
          <ac:spMkLst>
            <pc:docMk/>
            <pc:sldMk cId="0" sldId="266"/>
            <ac:spMk id="5" creationId="{00000000-0000-0000-0000-000000000000}"/>
          </ac:spMkLst>
        </pc:spChg>
      </pc:sldChg>
      <pc:sldChg chg="del">
        <pc:chgData name="Marije van der Lee" userId="478a1573-084d-4973-80b9-5db23eae6636" providerId="ADAL" clId="{2346E5CA-5E15-4C9E-8C64-407082B24205}" dt="2025-12-02T18:55:41.132" v="4314" actId="2696"/>
        <pc:sldMkLst>
          <pc:docMk/>
          <pc:sldMk cId="0" sldId="269"/>
        </pc:sldMkLst>
      </pc:sldChg>
      <pc:sldChg chg="addSp delSp modSp mod">
        <pc:chgData name="Marije van der Lee" userId="478a1573-084d-4973-80b9-5db23eae6636" providerId="ADAL" clId="{2346E5CA-5E15-4C9E-8C64-407082B24205}" dt="2025-12-01T09:59:54.383" v="393" actId="1076"/>
        <pc:sldMkLst>
          <pc:docMk/>
          <pc:sldMk cId="3318559441" sldId="359"/>
        </pc:sldMkLst>
        <pc:spChg chg="mod">
          <ac:chgData name="Marije van der Lee" userId="478a1573-084d-4973-80b9-5db23eae6636" providerId="ADAL" clId="{2346E5CA-5E15-4C9E-8C64-407082B24205}" dt="2025-12-01T09:56:48.834" v="365"/>
          <ac:spMkLst>
            <pc:docMk/>
            <pc:sldMk cId="3318559441" sldId="359"/>
            <ac:spMk id="2" creationId="{00000000-0000-0000-0000-000000000000}"/>
          </ac:spMkLst>
        </pc:spChg>
        <pc:spChg chg="mod">
          <ac:chgData name="Marije van der Lee" userId="478a1573-084d-4973-80b9-5db23eae6636" providerId="ADAL" clId="{2346E5CA-5E15-4C9E-8C64-407082B24205}" dt="2025-12-01T09:58:05.800" v="379" actId="20577"/>
          <ac:spMkLst>
            <pc:docMk/>
            <pc:sldMk cId="3318559441" sldId="359"/>
            <ac:spMk id="5" creationId="{00000000-0000-0000-0000-000000000000}"/>
          </ac:spMkLst>
        </pc:spChg>
        <pc:picChg chg="add mod">
          <ac:chgData name="Marije van der Lee" userId="478a1573-084d-4973-80b9-5db23eae6636" providerId="ADAL" clId="{2346E5CA-5E15-4C9E-8C64-407082B24205}" dt="2025-12-01T09:59:54.383" v="393" actId="1076"/>
          <ac:picMkLst>
            <pc:docMk/>
            <pc:sldMk cId="3318559441" sldId="359"/>
            <ac:picMk id="13" creationId="{3FC2D860-0380-72B1-C67A-E0DD466474DD}"/>
          </ac:picMkLst>
        </pc:picChg>
      </pc:sldChg>
      <pc:sldChg chg="modSp mod">
        <pc:chgData name="Marije van der Lee" userId="478a1573-084d-4973-80b9-5db23eae6636" providerId="ADAL" clId="{2346E5CA-5E15-4C9E-8C64-407082B24205}" dt="2025-12-01T10:03:50.997" v="422" actId="27636"/>
        <pc:sldMkLst>
          <pc:docMk/>
          <pc:sldMk cId="2922262804" sldId="370"/>
        </pc:sldMkLst>
        <pc:spChg chg="mod">
          <ac:chgData name="Marije van der Lee" userId="478a1573-084d-4973-80b9-5db23eae6636" providerId="ADAL" clId="{2346E5CA-5E15-4C9E-8C64-407082B24205}" dt="2025-12-01T10:03:50.997" v="422" actId="27636"/>
          <ac:spMkLst>
            <pc:docMk/>
            <pc:sldMk cId="2922262804" sldId="370"/>
            <ac:spMk id="2" creationId="{42D5636D-4544-0A08-B7FB-BFFA157EC960}"/>
          </ac:spMkLst>
        </pc:spChg>
      </pc:sldChg>
      <pc:sldChg chg="modSp new mod">
        <pc:chgData name="Marije van der Lee" userId="478a1573-084d-4973-80b9-5db23eae6636" providerId="ADAL" clId="{2346E5CA-5E15-4C9E-8C64-407082B24205}" dt="2025-12-02T18:38:38.650" v="4168" actId="20577"/>
        <pc:sldMkLst>
          <pc:docMk/>
          <pc:sldMk cId="2309174757" sldId="371"/>
        </pc:sldMkLst>
        <pc:spChg chg="mod">
          <ac:chgData name="Marije van der Lee" userId="478a1573-084d-4973-80b9-5db23eae6636" providerId="ADAL" clId="{2346E5CA-5E15-4C9E-8C64-407082B24205}" dt="2025-12-02T18:38:38.650" v="4168" actId="20577"/>
          <ac:spMkLst>
            <pc:docMk/>
            <pc:sldMk cId="2309174757" sldId="371"/>
            <ac:spMk id="2" creationId="{E4BA4458-419A-E003-DE66-74B6C6DCECEF}"/>
          </ac:spMkLst>
        </pc:spChg>
        <pc:spChg chg="mod">
          <ac:chgData name="Marije van der Lee" userId="478a1573-084d-4973-80b9-5db23eae6636" providerId="ADAL" clId="{2346E5CA-5E15-4C9E-8C64-407082B24205}" dt="2025-12-01T10:07:47.069" v="430" actId="207"/>
          <ac:spMkLst>
            <pc:docMk/>
            <pc:sldMk cId="2309174757" sldId="371"/>
            <ac:spMk id="3" creationId="{8067C58E-C206-E5AB-ACED-1E34E6C43892}"/>
          </ac:spMkLst>
        </pc:spChg>
      </pc:sldChg>
      <pc:sldChg chg="addSp delSp modSp new mod ord">
        <pc:chgData name="Marije van der Lee" userId="478a1573-084d-4973-80b9-5db23eae6636" providerId="ADAL" clId="{2346E5CA-5E15-4C9E-8C64-407082B24205}" dt="2025-12-01T11:59:39.084" v="1380" actId="1076"/>
        <pc:sldMkLst>
          <pc:docMk/>
          <pc:sldMk cId="129912467" sldId="372"/>
        </pc:sldMkLst>
        <pc:spChg chg="mod">
          <ac:chgData name="Marije van der Lee" userId="478a1573-084d-4973-80b9-5db23eae6636" providerId="ADAL" clId="{2346E5CA-5E15-4C9E-8C64-407082B24205}" dt="2025-12-01T10:08:58.296" v="443" actId="113"/>
          <ac:spMkLst>
            <pc:docMk/>
            <pc:sldMk cId="129912467" sldId="372"/>
            <ac:spMk id="3" creationId="{1322CCFF-D5D5-AC29-5CB6-FDE85697D0B8}"/>
          </ac:spMkLst>
        </pc:spChg>
        <pc:picChg chg="add mod ord">
          <ac:chgData name="Marije van der Lee" userId="478a1573-084d-4973-80b9-5db23eae6636" providerId="ADAL" clId="{2346E5CA-5E15-4C9E-8C64-407082B24205}" dt="2025-12-01T11:59:39.084" v="1380" actId="1076"/>
          <ac:picMkLst>
            <pc:docMk/>
            <pc:sldMk cId="129912467" sldId="372"/>
            <ac:picMk id="9" creationId="{C92E4E68-F042-91AA-70CC-A78C50CEE414}"/>
          </ac:picMkLst>
        </pc:picChg>
      </pc:sldChg>
      <pc:sldChg chg="addSp modSp new mod">
        <pc:chgData name="Marije van der Lee" userId="478a1573-084d-4973-80b9-5db23eae6636" providerId="ADAL" clId="{2346E5CA-5E15-4C9E-8C64-407082B24205}" dt="2025-12-02T18:38:46.091" v="4169" actId="20577"/>
        <pc:sldMkLst>
          <pc:docMk/>
          <pc:sldMk cId="2191150214" sldId="373"/>
        </pc:sldMkLst>
        <pc:spChg chg="mod">
          <ac:chgData name="Marije van der Lee" userId="478a1573-084d-4973-80b9-5db23eae6636" providerId="ADAL" clId="{2346E5CA-5E15-4C9E-8C64-407082B24205}" dt="2025-12-02T18:38:46.091" v="4169" actId="20577"/>
          <ac:spMkLst>
            <pc:docMk/>
            <pc:sldMk cId="2191150214" sldId="373"/>
            <ac:spMk id="2" creationId="{9C0E20D5-4C00-EF0A-29AD-2165CBF43C01}"/>
          </ac:spMkLst>
        </pc:spChg>
        <pc:spChg chg="mod">
          <ac:chgData name="Marije van der Lee" userId="478a1573-084d-4973-80b9-5db23eae6636" providerId="ADAL" clId="{2346E5CA-5E15-4C9E-8C64-407082B24205}" dt="2025-12-01T10:20:57.044" v="520" actId="113"/>
          <ac:spMkLst>
            <pc:docMk/>
            <pc:sldMk cId="2191150214" sldId="373"/>
            <ac:spMk id="3" creationId="{0FB032C4-CF77-B38D-8411-6FAE082C2E63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19:09:23.148" v="2846" actId="403"/>
        <pc:sldMkLst>
          <pc:docMk/>
          <pc:sldMk cId="1644622455" sldId="374"/>
        </pc:sldMkLst>
        <pc:spChg chg="mod">
          <ac:chgData name="Marije van der Lee" userId="478a1573-084d-4973-80b9-5db23eae6636" providerId="ADAL" clId="{2346E5CA-5E15-4C9E-8C64-407082B24205}" dt="2025-12-01T19:09:23.148" v="2846" actId="403"/>
          <ac:spMkLst>
            <pc:docMk/>
            <pc:sldMk cId="1644622455" sldId="374"/>
            <ac:spMk id="2" creationId="{0F3EDBEE-DB11-C01F-F44B-1840C9873BE5}"/>
          </ac:spMkLst>
        </pc:spChg>
        <pc:spChg chg="mod">
          <ac:chgData name="Marije van der Lee" userId="478a1573-084d-4973-80b9-5db23eae6636" providerId="ADAL" clId="{2346E5CA-5E15-4C9E-8C64-407082B24205}" dt="2025-12-01T10:23:03.704" v="524" actId="113"/>
          <ac:spMkLst>
            <pc:docMk/>
            <pc:sldMk cId="1644622455" sldId="374"/>
            <ac:spMk id="3" creationId="{3FEBC655-E694-4A0A-50CA-F8CAC1BA6964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09:33.505" v="2849" actId="404"/>
        <pc:sldMkLst>
          <pc:docMk/>
          <pc:sldMk cId="203855654" sldId="375"/>
        </pc:sldMkLst>
        <pc:spChg chg="mod">
          <ac:chgData name="Marije van der Lee" userId="478a1573-084d-4973-80b9-5db23eae6636" providerId="ADAL" clId="{2346E5CA-5E15-4C9E-8C64-407082B24205}" dt="2025-12-01T19:09:33.505" v="2849" actId="404"/>
          <ac:spMkLst>
            <pc:docMk/>
            <pc:sldMk cId="203855654" sldId="375"/>
            <ac:spMk id="2" creationId="{9C17786B-3F38-6CDB-02F0-AA3780371748}"/>
          </ac:spMkLst>
        </pc:spChg>
        <pc:spChg chg="mod">
          <ac:chgData name="Marije van der Lee" userId="478a1573-084d-4973-80b9-5db23eae6636" providerId="ADAL" clId="{2346E5CA-5E15-4C9E-8C64-407082B24205}" dt="2025-12-01T10:27:09.285" v="557" actId="113"/>
          <ac:spMkLst>
            <pc:docMk/>
            <pc:sldMk cId="203855654" sldId="375"/>
            <ac:spMk id="3" creationId="{6EFB4802-BA7E-67A7-E2FE-C6C403BDB1A2}"/>
          </ac:spMkLst>
        </pc:spChg>
      </pc:sldChg>
      <pc:sldChg chg="modSp new mod">
        <pc:chgData name="Marije van der Lee" userId="478a1573-084d-4973-80b9-5db23eae6636" providerId="ADAL" clId="{2346E5CA-5E15-4C9E-8C64-407082B24205}" dt="2025-12-02T18:39:58.574" v="4171" actId="20577"/>
        <pc:sldMkLst>
          <pc:docMk/>
          <pc:sldMk cId="1088403282" sldId="376"/>
        </pc:sldMkLst>
        <pc:spChg chg="mod">
          <ac:chgData name="Marije van der Lee" userId="478a1573-084d-4973-80b9-5db23eae6636" providerId="ADAL" clId="{2346E5CA-5E15-4C9E-8C64-407082B24205}" dt="2025-12-02T18:39:58.574" v="4171" actId="20577"/>
          <ac:spMkLst>
            <pc:docMk/>
            <pc:sldMk cId="1088403282" sldId="376"/>
            <ac:spMk id="2" creationId="{4A38BA5E-2EB3-F2A5-1530-0E5CC4616977}"/>
          </ac:spMkLst>
        </pc:spChg>
        <pc:spChg chg="mod">
          <ac:chgData name="Marije van der Lee" userId="478a1573-084d-4973-80b9-5db23eae6636" providerId="ADAL" clId="{2346E5CA-5E15-4C9E-8C64-407082B24205}" dt="2025-12-01T10:30:41.213" v="598" actId="113"/>
          <ac:spMkLst>
            <pc:docMk/>
            <pc:sldMk cId="1088403282" sldId="376"/>
            <ac:spMk id="3" creationId="{5724A0EA-CBD5-060C-35D2-63B4FF4EF7C4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10:36:04.152" v="646" actId="1076"/>
        <pc:sldMkLst>
          <pc:docMk/>
          <pc:sldMk cId="2752221016" sldId="377"/>
        </pc:sldMkLst>
        <pc:spChg chg="mod">
          <ac:chgData name="Marije van der Lee" userId="478a1573-084d-4973-80b9-5db23eae6636" providerId="ADAL" clId="{2346E5CA-5E15-4C9E-8C64-407082B24205}" dt="2025-12-01T10:35:47.844" v="645" actId="20577"/>
          <ac:spMkLst>
            <pc:docMk/>
            <pc:sldMk cId="2752221016" sldId="377"/>
            <ac:spMk id="2" creationId="{C06A1F5A-21FA-EFCC-DD65-67A601B2114B}"/>
          </ac:spMkLst>
        </pc:spChg>
        <pc:spChg chg="mod">
          <ac:chgData name="Marije van der Lee" userId="478a1573-084d-4973-80b9-5db23eae6636" providerId="ADAL" clId="{2346E5CA-5E15-4C9E-8C64-407082B24205}" dt="2025-12-01T10:33:14.189" v="623" actId="113"/>
          <ac:spMkLst>
            <pc:docMk/>
            <pc:sldMk cId="2752221016" sldId="377"/>
            <ac:spMk id="3" creationId="{C109DFD7-2E9F-A4B1-A25C-AD4E33B541E2}"/>
          </ac:spMkLst>
        </pc:spChg>
        <pc:picChg chg="add mod">
          <ac:chgData name="Marije van der Lee" userId="478a1573-084d-4973-80b9-5db23eae6636" providerId="ADAL" clId="{2346E5CA-5E15-4C9E-8C64-407082B24205}" dt="2025-12-01T10:36:04.152" v="646" actId="1076"/>
          <ac:picMkLst>
            <pc:docMk/>
            <pc:sldMk cId="2752221016" sldId="377"/>
            <ac:picMk id="5" creationId="{A7C305CB-13E8-DFCA-F487-597043782B0F}"/>
          </ac:picMkLst>
        </pc:picChg>
      </pc:sldChg>
      <pc:sldChg chg="addSp delSp modSp new mod">
        <pc:chgData name="Marije van der Lee" userId="478a1573-084d-4973-80b9-5db23eae6636" providerId="ADAL" clId="{2346E5CA-5E15-4C9E-8C64-407082B24205}" dt="2025-12-01T10:41:02.415" v="700"/>
        <pc:sldMkLst>
          <pc:docMk/>
          <pc:sldMk cId="3811881892" sldId="378"/>
        </pc:sldMkLst>
        <pc:spChg chg="mod">
          <ac:chgData name="Marije van der Lee" userId="478a1573-084d-4973-80b9-5db23eae6636" providerId="ADAL" clId="{2346E5CA-5E15-4C9E-8C64-407082B24205}" dt="2025-12-01T10:40:53.967" v="698" actId="20577"/>
          <ac:spMkLst>
            <pc:docMk/>
            <pc:sldMk cId="3811881892" sldId="378"/>
            <ac:spMk id="2" creationId="{22DEEF5E-31CA-EB7C-FDD5-FA3F00310E00}"/>
          </ac:spMkLst>
        </pc:spChg>
        <pc:spChg chg="mod">
          <ac:chgData name="Marije van der Lee" userId="478a1573-084d-4973-80b9-5db23eae6636" providerId="ADAL" clId="{2346E5CA-5E15-4C9E-8C64-407082B24205}" dt="2025-12-01T10:36:46.623" v="650" actId="113"/>
          <ac:spMkLst>
            <pc:docMk/>
            <pc:sldMk cId="3811881892" sldId="378"/>
            <ac:spMk id="3" creationId="{DD2F3600-8D1F-74F1-2A85-AA36B5B87A48}"/>
          </ac:spMkLst>
        </pc:spChg>
      </pc:sldChg>
      <pc:sldChg chg="modSp new mod">
        <pc:chgData name="Marije van der Lee" userId="478a1573-084d-4973-80b9-5db23eae6636" providerId="ADAL" clId="{2346E5CA-5E15-4C9E-8C64-407082B24205}" dt="2025-12-02T18:41:11.774" v="4201" actId="20577"/>
        <pc:sldMkLst>
          <pc:docMk/>
          <pc:sldMk cId="1394107312" sldId="379"/>
        </pc:sldMkLst>
        <pc:spChg chg="mod">
          <ac:chgData name="Marije van der Lee" userId="478a1573-084d-4973-80b9-5db23eae6636" providerId="ADAL" clId="{2346E5CA-5E15-4C9E-8C64-407082B24205}" dt="2025-12-02T18:41:11.774" v="4201" actId="20577"/>
          <ac:spMkLst>
            <pc:docMk/>
            <pc:sldMk cId="1394107312" sldId="379"/>
            <ac:spMk id="2" creationId="{1D627E60-1835-6FE2-502B-905C19FF6D90}"/>
          </ac:spMkLst>
        </pc:spChg>
        <pc:spChg chg="mod">
          <ac:chgData name="Marije van der Lee" userId="478a1573-084d-4973-80b9-5db23eae6636" providerId="ADAL" clId="{2346E5CA-5E15-4C9E-8C64-407082B24205}" dt="2025-12-01T10:45:07.435" v="752" actId="20577"/>
          <ac:spMkLst>
            <pc:docMk/>
            <pc:sldMk cId="1394107312" sldId="379"/>
            <ac:spMk id="3" creationId="{29D72418-C37E-C175-8C5B-ADFB4A51ECC0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09:50.787" v="2851" actId="20577"/>
        <pc:sldMkLst>
          <pc:docMk/>
          <pc:sldMk cId="641112466" sldId="380"/>
        </pc:sldMkLst>
        <pc:spChg chg="mod">
          <ac:chgData name="Marije van der Lee" userId="478a1573-084d-4973-80b9-5db23eae6636" providerId="ADAL" clId="{2346E5CA-5E15-4C9E-8C64-407082B24205}" dt="2025-12-01T19:09:50.787" v="2851" actId="20577"/>
          <ac:spMkLst>
            <pc:docMk/>
            <pc:sldMk cId="641112466" sldId="380"/>
            <ac:spMk id="2" creationId="{1A9D2E9F-22C6-B52D-8D69-551E4414DF06}"/>
          </ac:spMkLst>
        </pc:spChg>
        <pc:spChg chg="mod">
          <ac:chgData name="Marije van der Lee" userId="478a1573-084d-4973-80b9-5db23eae6636" providerId="ADAL" clId="{2346E5CA-5E15-4C9E-8C64-407082B24205}" dt="2025-12-01T10:44:58.815" v="750" actId="113"/>
          <ac:spMkLst>
            <pc:docMk/>
            <pc:sldMk cId="641112466" sldId="380"/>
            <ac:spMk id="3" creationId="{FAEF47B7-5FFC-E07D-4FE0-AFAD0A59DA7A}"/>
          </ac:spMkLst>
        </pc:spChg>
      </pc:sldChg>
      <pc:sldChg chg="modSp new mod">
        <pc:chgData name="Marije van der Lee" userId="478a1573-084d-4973-80b9-5db23eae6636" providerId="ADAL" clId="{2346E5CA-5E15-4C9E-8C64-407082B24205}" dt="2025-12-01T10:50:41.632" v="823" actId="20577"/>
        <pc:sldMkLst>
          <pc:docMk/>
          <pc:sldMk cId="2434541210" sldId="381"/>
        </pc:sldMkLst>
        <pc:spChg chg="mod">
          <ac:chgData name="Marije van der Lee" userId="478a1573-084d-4973-80b9-5db23eae6636" providerId="ADAL" clId="{2346E5CA-5E15-4C9E-8C64-407082B24205}" dt="2025-12-01T10:50:41.632" v="823" actId="20577"/>
          <ac:spMkLst>
            <pc:docMk/>
            <pc:sldMk cId="2434541210" sldId="381"/>
            <ac:spMk id="2" creationId="{B0923242-9A36-7114-498E-20E0D1CC5F2C}"/>
          </ac:spMkLst>
        </pc:spChg>
        <pc:spChg chg="mod">
          <ac:chgData name="Marije van der Lee" userId="478a1573-084d-4973-80b9-5db23eae6636" providerId="ADAL" clId="{2346E5CA-5E15-4C9E-8C64-407082B24205}" dt="2025-12-01T10:49:34.524" v="789" actId="20577"/>
          <ac:spMkLst>
            <pc:docMk/>
            <pc:sldMk cId="2434541210" sldId="381"/>
            <ac:spMk id="3" creationId="{921DA27C-13EA-2055-5C71-1B68F5E3AB57}"/>
          </ac:spMkLst>
        </pc:spChg>
      </pc:sldChg>
      <pc:sldChg chg="modSp new mod ord">
        <pc:chgData name="Marije van der Lee" userId="478a1573-084d-4973-80b9-5db23eae6636" providerId="ADAL" clId="{2346E5CA-5E15-4C9E-8C64-407082B24205}" dt="2025-12-01T10:54:10.084" v="856" actId="20577"/>
        <pc:sldMkLst>
          <pc:docMk/>
          <pc:sldMk cId="1579021102" sldId="382"/>
        </pc:sldMkLst>
        <pc:spChg chg="mod">
          <ac:chgData name="Marije van der Lee" userId="478a1573-084d-4973-80b9-5db23eae6636" providerId="ADAL" clId="{2346E5CA-5E15-4C9E-8C64-407082B24205}" dt="2025-12-01T10:54:10.084" v="856" actId="20577"/>
          <ac:spMkLst>
            <pc:docMk/>
            <pc:sldMk cId="1579021102" sldId="382"/>
            <ac:spMk id="2" creationId="{A0B7D81E-75BA-A97C-E9AF-7EBEC3D4806F}"/>
          </ac:spMkLst>
        </pc:spChg>
        <pc:spChg chg="mod">
          <ac:chgData name="Marije van der Lee" userId="478a1573-084d-4973-80b9-5db23eae6636" providerId="ADAL" clId="{2346E5CA-5E15-4C9E-8C64-407082B24205}" dt="2025-12-01T10:52:07.922" v="834" actId="113"/>
          <ac:spMkLst>
            <pc:docMk/>
            <pc:sldMk cId="1579021102" sldId="382"/>
            <ac:spMk id="3" creationId="{154FB156-4C17-6A4A-3681-D0D073545C4E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10:00.732" v="2852" actId="403"/>
        <pc:sldMkLst>
          <pc:docMk/>
          <pc:sldMk cId="2234890005" sldId="383"/>
        </pc:sldMkLst>
        <pc:spChg chg="mod">
          <ac:chgData name="Marije van der Lee" userId="478a1573-084d-4973-80b9-5db23eae6636" providerId="ADAL" clId="{2346E5CA-5E15-4C9E-8C64-407082B24205}" dt="2025-12-01T19:10:00.732" v="2852" actId="403"/>
          <ac:spMkLst>
            <pc:docMk/>
            <pc:sldMk cId="2234890005" sldId="383"/>
            <ac:spMk id="2" creationId="{876C7F6E-188F-5EC2-3E37-DFAF4C4E1B04}"/>
          </ac:spMkLst>
        </pc:spChg>
        <pc:spChg chg="mod">
          <ac:chgData name="Marije van der Lee" userId="478a1573-084d-4973-80b9-5db23eae6636" providerId="ADAL" clId="{2346E5CA-5E15-4C9E-8C64-407082B24205}" dt="2025-12-01T10:54:40.338" v="864" actId="20577"/>
          <ac:spMkLst>
            <pc:docMk/>
            <pc:sldMk cId="2234890005" sldId="383"/>
            <ac:spMk id="3" creationId="{DF895155-9EA3-1659-FA6C-DE1B8716F136}"/>
          </ac:spMkLst>
        </pc:spChg>
      </pc:sldChg>
      <pc:sldChg chg="modSp new mod ord">
        <pc:chgData name="Marije van der Lee" userId="478a1573-084d-4973-80b9-5db23eae6636" providerId="ADAL" clId="{2346E5CA-5E15-4C9E-8C64-407082B24205}" dt="2025-12-01T19:10:08.293" v="2855" actId="20577"/>
        <pc:sldMkLst>
          <pc:docMk/>
          <pc:sldMk cId="3105055020" sldId="384"/>
        </pc:sldMkLst>
        <pc:spChg chg="mod">
          <ac:chgData name="Marije van der Lee" userId="478a1573-084d-4973-80b9-5db23eae6636" providerId="ADAL" clId="{2346E5CA-5E15-4C9E-8C64-407082B24205}" dt="2025-12-01T19:10:08.293" v="2855" actId="20577"/>
          <ac:spMkLst>
            <pc:docMk/>
            <pc:sldMk cId="3105055020" sldId="384"/>
            <ac:spMk id="2" creationId="{B55ABB34-C447-A1B8-B994-F6810C7094CC}"/>
          </ac:spMkLst>
        </pc:spChg>
        <pc:spChg chg="mod">
          <ac:chgData name="Marije van der Lee" userId="478a1573-084d-4973-80b9-5db23eae6636" providerId="ADAL" clId="{2346E5CA-5E15-4C9E-8C64-407082B24205}" dt="2025-12-01T10:58:34.421" v="917"/>
          <ac:spMkLst>
            <pc:docMk/>
            <pc:sldMk cId="3105055020" sldId="384"/>
            <ac:spMk id="3" creationId="{914A0F64-F892-513F-F976-1EEB3ABCEB66}"/>
          </ac:spMkLst>
        </pc:spChg>
      </pc:sldChg>
      <pc:sldChg chg="modSp new mod">
        <pc:chgData name="Marije van der Lee" userId="478a1573-084d-4973-80b9-5db23eae6636" providerId="ADAL" clId="{2346E5CA-5E15-4C9E-8C64-407082B24205}" dt="2025-12-01T11:01:37.208" v="988" actId="27636"/>
        <pc:sldMkLst>
          <pc:docMk/>
          <pc:sldMk cId="2251967433" sldId="385"/>
        </pc:sldMkLst>
        <pc:spChg chg="mod">
          <ac:chgData name="Marije van der Lee" userId="478a1573-084d-4973-80b9-5db23eae6636" providerId="ADAL" clId="{2346E5CA-5E15-4C9E-8C64-407082B24205}" dt="2025-12-01T11:01:37.208" v="988" actId="27636"/>
          <ac:spMkLst>
            <pc:docMk/>
            <pc:sldMk cId="2251967433" sldId="385"/>
            <ac:spMk id="2" creationId="{4C94A10A-1F6A-FE67-F1EE-D669AC859F59}"/>
          </ac:spMkLst>
        </pc:spChg>
        <pc:spChg chg="mod">
          <ac:chgData name="Marije van der Lee" userId="478a1573-084d-4973-80b9-5db23eae6636" providerId="ADAL" clId="{2346E5CA-5E15-4C9E-8C64-407082B24205}" dt="2025-12-01T10:59:59.773" v="944" actId="113"/>
          <ac:spMkLst>
            <pc:docMk/>
            <pc:sldMk cId="2251967433" sldId="385"/>
            <ac:spMk id="3" creationId="{14687183-E8FF-A945-1D76-362CAEFB6E05}"/>
          </ac:spMkLst>
        </pc:spChg>
      </pc:sldChg>
      <pc:sldChg chg="addSp modSp new mod ord">
        <pc:chgData name="Marije van der Lee" userId="478a1573-084d-4973-80b9-5db23eae6636" providerId="ADAL" clId="{2346E5CA-5E15-4C9E-8C64-407082B24205}" dt="2025-12-01T19:10:18.052" v="2857" actId="20577"/>
        <pc:sldMkLst>
          <pc:docMk/>
          <pc:sldMk cId="2922543789" sldId="386"/>
        </pc:sldMkLst>
        <pc:spChg chg="mod">
          <ac:chgData name="Marije van der Lee" userId="478a1573-084d-4973-80b9-5db23eae6636" providerId="ADAL" clId="{2346E5CA-5E15-4C9E-8C64-407082B24205}" dt="2025-12-01T19:10:18.052" v="2857" actId="20577"/>
          <ac:spMkLst>
            <pc:docMk/>
            <pc:sldMk cId="2922543789" sldId="386"/>
            <ac:spMk id="2" creationId="{31CB804C-11D5-5D8E-1B1F-42DFFC9BBEDD}"/>
          </ac:spMkLst>
        </pc:spChg>
        <pc:spChg chg="mod">
          <ac:chgData name="Marije van der Lee" userId="478a1573-084d-4973-80b9-5db23eae6636" providerId="ADAL" clId="{2346E5CA-5E15-4C9E-8C64-407082B24205}" dt="2025-12-01T11:04:48.273" v="998" actId="113"/>
          <ac:spMkLst>
            <pc:docMk/>
            <pc:sldMk cId="2922543789" sldId="386"/>
            <ac:spMk id="3" creationId="{242872F2-3669-019D-E9CD-2360D6E5F53C}"/>
          </ac:spMkLst>
        </pc:spChg>
      </pc:sldChg>
      <pc:sldChg chg="modSp new mod">
        <pc:chgData name="Marije van der Lee" userId="478a1573-084d-4973-80b9-5db23eae6636" providerId="ADAL" clId="{2346E5CA-5E15-4C9E-8C64-407082B24205}" dt="2025-12-02T18:42:14.619" v="4202" actId="20577"/>
        <pc:sldMkLst>
          <pc:docMk/>
          <pc:sldMk cId="2336714268" sldId="387"/>
        </pc:sldMkLst>
        <pc:spChg chg="mod">
          <ac:chgData name="Marije van der Lee" userId="478a1573-084d-4973-80b9-5db23eae6636" providerId="ADAL" clId="{2346E5CA-5E15-4C9E-8C64-407082B24205}" dt="2025-12-02T18:42:14.619" v="4202" actId="20577"/>
          <ac:spMkLst>
            <pc:docMk/>
            <pc:sldMk cId="2336714268" sldId="387"/>
            <ac:spMk id="2" creationId="{3CC3D3DC-BE8C-BAA9-647E-C7D7E13C119C}"/>
          </ac:spMkLst>
        </pc:spChg>
        <pc:spChg chg="mod">
          <ac:chgData name="Marije van der Lee" userId="478a1573-084d-4973-80b9-5db23eae6636" providerId="ADAL" clId="{2346E5CA-5E15-4C9E-8C64-407082B24205}" dt="2025-12-01T11:08:38.614" v="1068" actId="20577"/>
          <ac:spMkLst>
            <pc:docMk/>
            <pc:sldMk cId="2336714268" sldId="387"/>
            <ac:spMk id="3" creationId="{4310458A-8D34-684A-6331-4A2A12126FD8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10:32.591" v="2861" actId="403"/>
        <pc:sldMkLst>
          <pc:docMk/>
          <pc:sldMk cId="2015965536" sldId="388"/>
        </pc:sldMkLst>
        <pc:spChg chg="mod">
          <ac:chgData name="Marije van der Lee" userId="478a1573-084d-4973-80b9-5db23eae6636" providerId="ADAL" clId="{2346E5CA-5E15-4C9E-8C64-407082B24205}" dt="2025-12-01T19:10:32.591" v="2861" actId="403"/>
          <ac:spMkLst>
            <pc:docMk/>
            <pc:sldMk cId="2015965536" sldId="388"/>
            <ac:spMk id="2" creationId="{FBA10D38-EDE9-6E99-D005-45C7D604470C}"/>
          </ac:spMkLst>
        </pc:spChg>
        <pc:spChg chg="mod">
          <ac:chgData name="Marije van der Lee" userId="478a1573-084d-4973-80b9-5db23eae6636" providerId="ADAL" clId="{2346E5CA-5E15-4C9E-8C64-407082B24205}" dt="2025-12-01T11:15:57.321" v="1128" actId="113"/>
          <ac:spMkLst>
            <pc:docMk/>
            <pc:sldMk cId="2015965536" sldId="388"/>
            <ac:spMk id="3" creationId="{BA05823B-9109-7987-09E8-EF2F0BBF89CC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10:40.700" v="2862" actId="255"/>
        <pc:sldMkLst>
          <pc:docMk/>
          <pc:sldMk cId="720029260" sldId="389"/>
        </pc:sldMkLst>
        <pc:spChg chg="mod">
          <ac:chgData name="Marije van der Lee" userId="478a1573-084d-4973-80b9-5db23eae6636" providerId="ADAL" clId="{2346E5CA-5E15-4C9E-8C64-407082B24205}" dt="2025-12-01T19:10:40.700" v="2862" actId="255"/>
          <ac:spMkLst>
            <pc:docMk/>
            <pc:sldMk cId="720029260" sldId="389"/>
            <ac:spMk id="2" creationId="{E7576FF4-5283-6998-445B-A83D8ABE86BC}"/>
          </ac:spMkLst>
        </pc:spChg>
        <pc:spChg chg="mod">
          <ac:chgData name="Marije van der Lee" userId="478a1573-084d-4973-80b9-5db23eae6636" providerId="ADAL" clId="{2346E5CA-5E15-4C9E-8C64-407082B24205}" dt="2025-12-01T11:20:23.468" v="1173" actId="20577"/>
          <ac:spMkLst>
            <pc:docMk/>
            <pc:sldMk cId="720029260" sldId="389"/>
            <ac:spMk id="3" creationId="{263D2688-4D53-95C7-E097-5F0E3C02A75A}"/>
          </ac:spMkLst>
        </pc:spChg>
      </pc:sldChg>
      <pc:sldChg chg="modSp new mod ord">
        <pc:chgData name="Marije van der Lee" userId="478a1573-084d-4973-80b9-5db23eae6636" providerId="ADAL" clId="{2346E5CA-5E15-4C9E-8C64-407082B24205}" dt="2025-12-03T12:47:20.891" v="4339"/>
        <pc:sldMkLst>
          <pc:docMk/>
          <pc:sldMk cId="1417692068" sldId="390"/>
        </pc:sldMkLst>
        <pc:spChg chg="mod">
          <ac:chgData name="Marije van der Lee" userId="478a1573-084d-4973-80b9-5db23eae6636" providerId="ADAL" clId="{2346E5CA-5E15-4C9E-8C64-407082B24205}" dt="2025-12-03T12:47:20.891" v="4339"/>
          <ac:spMkLst>
            <pc:docMk/>
            <pc:sldMk cId="1417692068" sldId="390"/>
            <ac:spMk id="2" creationId="{AC54C400-1A36-47D2-19D5-5129E629647B}"/>
          </ac:spMkLst>
        </pc:spChg>
        <pc:spChg chg="mod">
          <ac:chgData name="Marije van der Lee" userId="478a1573-084d-4973-80b9-5db23eae6636" providerId="ADAL" clId="{2346E5CA-5E15-4C9E-8C64-407082B24205}" dt="2025-12-01T11:23:45.034" v="1225" actId="113"/>
          <ac:spMkLst>
            <pc:docMk/>
            <pc:sldMk cId="1417692068" sldId="390"/>
            <ac:spMk id="3" creationId="{0BC00E66-A0F5-7C61-6A22-2408267840CF}"/>
          </ac:spMkLst>
        </pc:spChg>
      </pc:sldChg>
      <pc:sldChg chg="modSp new mod">
        <pc:chgData name="Marije van der Lee" userId="478a1573-084d-4973-80b9-5db23eae6636" providerId="ADAL" clId="{2346E5CA-5E15-4C9E-8C64-407082B24205}" dt="2025-12-01T11:28:56.019" v="1279" actId="20577"/>
        <pc:sldMkLst>
          <pc:docMk/>
          <pc:sldMk cId="755780850" sldId="391"/>
        </pc:sldMkLst>
        <pc:spChg chg="mod">
          <ac:chgData name="Marije van der Lee" userId="478a1573-084d-4973-80b9-5db23eae6636" providerId="ADAL" clId="{2346E5CA-5E15-4C9E-8C64-407082B24205}" dt="2025-12-01T11:28:56.019" v="1279" actId="20577"/>
          <ac:spMkLst>
            <pc:docMk/>
            <pc:sldMk cId="755780850" sldId="391"/>
            <ac:spMk id="2" creationId="{25132C37-5014-486C-6D2D-AE06700FC462}"/>
          </ac:spMkLst>
        </pc:spChg>
        <pc:spChg chg="mod">
          <ac:chgData name="Marije van der Lee" userId="478a1573-084d-4973-80b9-5db23eae6636" providerId="ADAL" clId="{2346E5CA-5E15-4C9E-8C64-407082B24205}" dt="2025-12-01T11:27:56.158" v="1262" actId="113"/>
          <ac:spMkLst>
            <pc:docMk/>
            <pc:sldMk cId="755780850" sldId="391"/>
            <ac:spMk id="3" creationId="{91C2B62E-B0E4-19F8-4CBC-FF717784D746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19:11:06.607" v="2867" actId="403"/>
        <pc:sldMkLst>
          <pc:docMk/>
          <pc:sldMk cId="3249890881" sldId="392"/>
        </pc:sldMkLst>
        <pc:spChg chg="mod">
          <ac:chgData name="Marije van der Lee" userId="478a1573-084d-4973-80b9-5db23eae6636" providerId="ADAL" clId="{2346E5CA-5E15-4C9E-8C64-407082B24205}" dt="2025-12-01T19:11:06.607" v="2867" actId="403"/>
          <ac:spMkLst>
            <pc:docMk/>
            <pc:sldMk cId="3249890881" sldId="392"/>
            <ac:spMk id="2" creationId="{A2F6C963-85E5-FF75-584C-88DAA8068981}"/>
          </ac:spMkLst>
        </pc:spChg>
        <pc:spChg chg="mod">
          <ac:chgData name="Marije van der Lee" userId="478a1573-084d-4973-80b9-5db23eae6636" providerId="ADAL" clId="{2346E5CA-5E15-4C9E-8C64-407082B24205}" dt="2025-12-01T11:54:12.110" v="1330" actId="113"/>
          <ac:spMkLst>
            <pc:docMk/>
            <pc:sldMk cId="3249890881" sldId="392"/>
            <ac:spMk id="3" creationId="{8838E7CA-D456-8ACC-DFF3-00E5950DB913}"/>
          </ac:spMkLst>
        </pc:spChg>
        <pc:picChg chg="add mod">
          <ac:chgData name="Marije van der Lee" userId="478a1573-084d-4973-80b9-5db23eae6636" providerId="ADAL" clId="{2346E5CA-5E15-4C9E-8C64-407082B24205}" dt="2025-12-01T11:56:50.496" v="1363" actId="1076"/>
          <ac:picMkLst>
            <pc:docMk/>
            <pc:sldMk cId="3249890881" sldId="392"/>
            <ac:picMk id="5" creationId="{A75F19C7-7A8B-DA8D-3631-B3A4FB63A910}"/>
          </ac:picMkLst>
        </pc:picChg>
      </pc:sldChg>
      <pc:sldChg chg="addSp modSp new mod ord">
        <pc:chgData name="Marije van der Lee" userId="478a1573-084d-4973-80b9-5db23eae6636" providerId="ADAL" clId="{2346E5CA-5E15-4C9E-8C64-407082B24205}" dt="2025-12-01T19:10:55.589" v="2864" actId="403"/>
        <pc:sldMkLst>
          <pc:docMk/>
          <pc:sldMk cId="957816183" sldId="393"/>
        </pc:sldMkLst>
        <pc:spChg chg="mod">
          <ac:chgData name="Marije van der Lee" userId="478a1573-084d-4973-80b9-5db23eae6636" providerId="ADAL" clId="{2346E5CA-5E15-4C9E-8C64-407082B24205}" dt="2025-12-01T19:10:55.589" v="2864" actId="403"/>
          <ac:spMkLst>
            <pc:docMk/>
            <pc:sldMk cId="957816183" sldId="393"/>
            <ac:spMk id="2" creationId="{31B423E8-21E2-1B02-E2C2-6B1C1C8612C6}"/>
          </ac:spMkLst>
        </pc:spChg>
        <pc:spChg chg="mod">
          <ac:chgData name="Marije van der Lee" userId="478a1573-084d-4973-80b9-5db23eae6636" providerId="ADAL" clId="{2346E5CA-5E15-4C9E-8C64-407082B24205}" dt="2025-12-01T11:29:26.753" v="1283" actId="113"/>
          <ac:spMkLst>
            <pc:docMk/>
            <pc:sldMk cId="957816183" sldId="393"/>
            <ac:spMk id="3" creationId="{A4C56408-E940-C964-9D89-B141B91A157F}"/>
          </ac:spMkLst>
        </pc:spChg>
        <pc:picChg chg="add mod">
          <ac:chgData name="Marije van der Lee" userId="478a1573-084d-4973-80b9-5db23eae6636" providerId="ADAL" clId="{2346E5CA-5E15-4C9E-8C64-407082B24205}" dt="2025-12-01T11:56:55.989" v="1364" actId="1076"/>
          <ac:picMkLst>
            <pc:docMk/>
            <pc:sldMk cId="957816183" sldId="393"/>
            <ac:picMk id="5" creationId="{C1CD2F0A-63AD-449C-CE6C-5F8FD03085B5}"/>
          </ac:picMkLst>
        </pc:picChg>
      </pc:sldChg>
      <pc:sldChg chg="addSp delSp modSp new mod">
        <pc:chgData name="Marije van der Lee" userId="478a1573-084d-4973-80b9-5db23eae6636" providerId="ADAL" clId="{2346E5CA-5E15-4C9E-8C64-407082B24205}" dt="2025-12-01T11:59:53.808" v="1381" actId="1076"/>
        <pc:sldMkLst>
          <pc:docMk/>
          <pc:sldMk cId="218984782" sldId="394"/>
        </pc:sldMkLst>
        <pc:spChg chg="mod">
          <ac:chgData name="Marije van der Lee" userId="478a1573-084d-4973-80b9-5db23eae6636" providerId="ADAL" clId="{2346E5CA-5E15-4C9E-8C64-407082B24205}" dt="2025-12-01T11:57:42.635" v="1375" actId="113"/>
          <ac:spMkLst>
            <pc:docMk/>
            <pc:sldMk cId="218984782" sldId="394"/>
            <ac:spMk id="3" creationId="{97034ECF-2F63-172B-9456-E0A409A22CE0}"/>
          </ac:spMkLst>
        </pc:spChg>
        <pc:picChg chg="add mod ord">
          <ac:chgData name="Marije van der Lee" userId="478a1573-084d-4973-80b9-5db23eae6636" providerId="ADAL" clId="{2346E5CA-5E15-4C9E-8C64-407082B24205}" dt="2025-12-01T11:59:53.808" v="1381" actId="1076"/>
          <ac:picMkLst>
            <pc:docMk/>
            <pc:sldMk cId="218984782" sldId="394"/>
            <ac:picMk id="5" creationId="{CF42C2C2-B378-A28B-06C4-FBD888F1B022}"/>
          </ac:picMkLst>
        </pc:picChg>
      </pc:sldChg>
      <pc:sldChg chg="modSp new mod ord">
        <pc:chgData name="Marije van der Lee" userId="478a1573-084d-4973-80b9-5db23eae6636" providerId="ADAL" clId="{2346E5CA-5E15-4C9E-8C64-407082B24205}" dt="2025-12-01T19:11:14.705" v="2869" actId="20577"/>
        <pc:sldMkLst>
          <pc:docMk/>
          <pc:sldMk cId="2636954429" sldId="395"/>
        </pc:sldMkLst>
        <pc:spChg chg="mod">
          <ac:chgData name="Marije van der Lee" userId="478a1573-084d-4973-80b9-5db23eae6636" providerId="ADAL" clId="{2346E5CA-5E15-4C9E-8C64-407082B24205}" dt="2025-12-01T19:11:14.705" v="2869" actId="20577"/>
          <ac:spMkLst>
            <pc:docMk/>
            <pc:sldMk cId="2636954429" sldId="395"/>
            <ac:spMk id="2" creationId="{3101806F-329C-0F70-CF69-118D9DB4EC37}"/>
          </ac:spMkLst>
        </pc:spChg>
        <pc:spChg chg="mod">
          <ac:chgData name="Marije van der Lee" userId="478a1573-084d-4973-80b9-5db23eae6636" providerId="ADAL" clId="{2346E5CA-5E15-4C9E-8C64-407082B24205}" dt="2025-12-01T12:03:01.827" v="1386" actId="113"/>
          <ac:spMkLst>
            <pc:docMk/>
            <pc:sldMk cId="2636954429" sldId="395"/>
            <ac:spMk id="3" creationId="{AA3F228D-D84E-4AE6-1F97-2369DF1CA1B1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19:11:24.092" v="2870" actId="255"/>
        <pc:sldMkLst>
          <pc:docMk/>
          <pc:sldMk cId="1649262255" sldId="396"/>
        </pc:sldMkLst>
        <pc:spChg chg="mod">
          <ac:chgData name="Marije van der Lee" userId="478a1573-084d-4973-80b9-5db23eae6636" providerId="ADAL" clId="{2346E5CA-5E15-4C9E-8C64-407082B24205}" dt="2025-12-01T19:11:24.092" v="2870" actId="255"/>
          <ac:spMkLst>
            <pc:docMk/>
            <pc:sldMk cId="1649262255" sldId="396"/>
            <ac:spMk id="2" creationId="{142512B6-AD0E-B045-C116-9BEDF118F2E4}"/>
          </ac:spMkLst>
        </pc:spChg>
        <pc:spChg chg="mod">
          <ac:chgData name="Marije van der Lee" userId="478a1573-084d-4973-80b9-5db23eae6636" providerId="ADAL" clId="{2346E5CA-5E15-4C9E-8C64-407082B24205}" dt="2025-12-01T12:08:09.349" v="1421" actId="113"/>
          <ac:spMkLst>
            <pc:docMk/>
            <pc:sldMk cId="1649262255" sldId="396"/>
            <ac:spMk id="3" creationId="{CBF0AB5C-8B59-942C-8522-0DA813CD8114}"/>
          </ac:spMkLst>
        </pc:spChg>
        <pc:picChg chg="add mod">
          <ac:chgData name="Marije van der Lee" userId="478a1573-084d-4973-80b9-5db23eae6636" providerId="ADAL" clId="{2346E5CA-5E15-4C9E-8C64-407082B24205}" dt="2025-12-01T12:10:08.682" v="1457" actId="1076"/>
          <ac:picMkLst>
            <pc:docMk/>
            <pc:sldMk cId="1649262255" sldId="396"/>
            <ac:picMk id="5" creationId="{73EC60F9-1A36-507D-5453-E42A43EBC6C7}"/>
          </ac:picMkLst>
        </pc:picChg>
      </pc:sldChg>
      <pc:sldChg chg="modSp new mod">
        <pc:chgData name="Marije van der Lee" userId="478a1573-084d-4973-80b9-5db23eae6636" providerId="ADAL" clId="{2346E5CA-5E15-4C9E-8C64-407082B24205}" dt="2025-12-01T12:14:36.049" v="1494" actId="20577"/>
        <pc:sldMkLst>
          <pc:docMk/>
          <pc:sldMk cId="4092792616" sldId="397"/>
        </pc:sldMkLst>
        <pc:spChg chg="mod">
          <ac:chgData name="Marije van der Lee" userId="478a1573-084d-4973-80b9-5db23eae6636" providerId="ADAL" clId="{2346E5CA-5E15-4C9E-8C64-407082B24205}" dt="2025-12-01T12:14:36.049" v="1494" actId="20577"/>
          <ac:spMkLst>
            <pc:docMk/>
            <pc:sldMk cId="4092792616" sldId="397"/>
            <ac:spMk id="2" creationId="{5334B276-066D-A01B-F463-C4752DCA1F2A}"/>
          </ac:spMkLst>
        </pc:spChg>
        <pc:spChg chg="mod">
          <ac:chgData name="Marije van der Lee" userId="478a1573-084d-4973-80b9-5db23eae6636" providerId="ADAL" clId="{2346E5CA-5E15-4C9E-8C64-407082B24205}" dt="2025-12-01T12:11:37.758" v="1464" actId="113"/>
          <ac:spMkLst>
            <pc:docMk/>
            <pc:sldMk cId="4092792616" sldId="397"/>
            <ac:spMk id="3" creationId="{D72CCF19-B6A0-1598-82EE-985841D91342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11:32.652" v="2871" actId="255"/>
        <pc:sldMkLst>
          <pc:docMk/>
          <pc:sldMk cId="2399863547" sldId="398"/>
        </pc:sldMkLst>
        <pc:spChg chg="mod">
          <ac:chgData name="Marije van der Lee" userId="478a1573-084d-4973-80b9-5db23eae6636" providerId="ADAL" clId="{2346E5CA-5E15-4C9E-8C64-407082B24205}" dt="2025-12-01T19:11:32.652" v="2871" actId="255"/>
          <ac:spMkLst>
            <pc:docMk/>
            <pc:sldMk cId="2399863547" sldId="398"/>
            <ac:spMk id="2" creationId="{17D946A9-2875-03C3-A726-0C1776F079FC}"/>
          </ac:spMkLst>
        </pc:spChg>
        <pc:spChg chg="mod">
          <ac:chgData name="Marije van der Lee" userId="478a1573-084d-4973-80b9-5db23eae6636" providerId="ADAL" clId="{2346E5CA-5E15-4C9E-8C64-407082B24205}" dt="2025-12-01T12:15:12.463" v="1504" actId="20577"/>
          <ac:spMkLst>
            <pc:docMk/>
            <pc:sldMk cId="2399863547" sldId="398"/>
            <ac:spMk id="3" creationId="{8125CEBC-7A27-4712-7022-73D5F27ECE3F}"/>
          </ac:spMkLst>
        </pc:spChg>
      </pc:sldChg>
      <pc:sldChg chg="modSp new mod">
        <pc:chgData name="Marije van der Lee" userId="478a1573-084d-4973-80b9-5db23eae6636" providerId="ADAL" clId="{2346E5CA-5E15-4C9E-8C64-407082B24205}" dt="2025-12-01T12:27:13.191" v="1673" actId="20577"/>
        <pc:sldMkLst>
          <pc:docMk/>
          <pc:sldMk cId="997551613" sldId="399"/>
        </pc:sldMkLst>
        <pc:spChg chg="mod">
          <ac:chgData name="Marije van der Lee" userId="478a1573-084d-4973-80b9-5db23eae6636" providerId="ADAL" clId="{2346E5CA-5E15-4C9E-8C64-407082B24205}" dt="2025-12-01T12:27:13.191" v="1673" actId="20577"/>
          <ac:spMkLst>
            <pc:docMk/>
            <pc:sldMk cId="997551613" sldId="399"/>
            <ac:spMk id="2" creationId="{D8179C26-386D-303B-6F1E-EECA35CE81E7}"/>
          </ac:spMkLst>
        </pc:spChg>
        <pc:spChg chg="mod">
          <ac:chgData name="Marije van der Lee" userId="478a1573-084d-4973-80b9-5db23eae6636" providerId="ADAL" clId="{2346E5CA-5E15-4C9E-8C64-407082B24205}" dt="2025-12-01T12:17:32.654" v="1545" actId="113"/>
          <ac:spMkLst>
            <pc:docMk/>
            <pc:sldMk cId="997551613" sldId="399"/>
            <ac:spMk id="3" creationId="{6412573D-01BD-6ED7-FFBA-7DC81825C6D4}"/>
          </ac:spMkLst>
        </pc:spChg>
      </pc:sldChg>
      <pc:sldChg chg="modSp new mod">
        <pc:chgData name="Marije van der Lee" userId="478a1573-084d-4973-80b9-5db23eae6636" providerId="ADAL" clId="{2346E5CA-5E15-4C9E-8C64-407082B24205}" dt="2025-12-02T18:45:47.948" v="4256" actId="20577"/>
        <pc:sldMkLst>
          <pc:docMk/>
          <pc:sldMk cId="464830668" sldId="400"/>
        </pc:sldMkLst>
        <pc:spChg chg="mod">
          <ac:chgData name="Marije van der Lee" userId="478a1573-084d-4973-80b9-5db23eae6636" providerId="ADAL" clId="{2346E5CA-5E15-4C9E-8C64-407082B24205}" dt="2025-12-02T18:45:47.948" v="4256" actId="20577"/>
          <ac:spMkLst>
            <pc:docMk/>
            <pc:sldMk cId="464830668" sldId="400"/>
            <ac:spMk id="2" creationId="{1F153CB4-9610-9C87-65C5-0B3D3EFF7F33}"/>
          </ac:spMkLst>
        </pc:spChg>
        <pc:spChg chg="mod">
          <ac:chgData name="Marije van der Lee" userId="478a1573-084d-4973-80b9-5db23eae6636" providerId="ADAL" clId="{2346E5CA-5E15-4C9E-8C64-407082B24205}" dt="2025-12-01T12:27:05.891" v="1669" actId="20577"/>
          <ac:spMkLst>
            <pc:docMk/>
            <pc:sldMk cId="464830668" sldId="400"/>
            <ac:spMk id="3" creationId="{9B1F0314-F95F-7C9E-AD52-B5D8BC5C3837}"/>
          </ac:spMkLst>
        </pc:spChg>
      </pc:sldChg>
      <pc:sldChg chg="addSp delSp modSp new mod">
        <pc:chgData name="Marije van der Lee" userId="478a1573-084d-4973-80b9-5db23eae6636" providerId="ADAL" clId="{2346E5CA-5E15-4C9E-8C64-407082B24205}" dt="2025-12-01T19:11:51.679" v="2875" actId="255"/>
        <pc:sldMkLst>
          <pc:docMk/>
          <pc:sldMk cId="4115443339" sldId="401"/>
        </pc:sldMkLst>
        <pc:spChg chg="add del mod">
          <ac:chgData name="Marije van der Lee" userId="478a1573-084d-4973-80b9-5db23eae6636" providerId="ADAL" clId="{2346E5CA-5E15-4C9E-8C64-407082B24205}" dt="2025-12-01T19:11:51.679" v="2875" actId="255"/>
          <ac:spMkLst>
            <pc:docMk/>
            <pc:sldMk cId="4115443339" sldId="401"/>
            <ac:spMk id="2" creationId="{D7C95136-D870-D270-0B22-D02CD562E6AD}"/>
          </ac:spMkLst>
        </pc:spChg>
        <pc:spChg chg="mod">
          <ac:chgData name="Marije van der Lee" userId="478a1573-084d-4973-80b9-5db23eae6636" providerId="ADAL" clId="{2346E5CA-5E15-4C9E-8C64-407082B24205}" dt="2025-12-01T12:22:35.779" v="1619" actId="113"/>
          <ac:spMkLst>
            <pc:docMk/>
            <pc:sldMk cId="4115443339" sldId="401"/>
            <ac:spMk id="3" creationId="{89803A2E-C27A-1C65-A34A-A91ADF21A6CC}"/>
          </ac:spMkLst>
        </pc:spChg>
        <pc:picChg chg="add mod">
          <ac:chgData name="Marije van der Lee" userId="478a1573-084d-4973-80b9-5db23eae6636" providerId="ADAL" clId="{2346E5CA-5E15-4C9E-8C64-407082B24205}" dt="2025-12-01T12:27:43.078" v="1675" actId="1076"/>
          <ac:picMkLst>
            <pc:docMk/>
            <pc:sldMk cId="4115443339" sldId="401"/>
            <ac:picMk id="5" creationId="{2CBA28F5-5BA2-8373-82D6-4FD89D6D0BD3}"/>
          </ac:picMkLst>
        </pc:picChg>
        <pc:picChg chg="add mod">
          <ac:chgData name="Marije van der Lee" userId="478a1573-084d-4973-80b9-5db23eae6636" providerId="ADAL" clId="{2346E5CA-5E15-4C9E-8C64-407082B24205}" dt="2025-12-01T12:28:04.483" v="1677" actId="1076"/>
          <ac:picMkLst>
            <pc:docMk/>
            <pc:sldMk cId="4115443339" sldId="401"/>
            <ac:picMk id="6" creationId="{1F1D5A45-FA19-CE72-5898-ADFFAA4AD189}"/>
          </ac:picMkLst>
        </pc:picChg>
      </pc:sldChg>
      <pc:sldChg chg="modSp new mod">
        <pc:chgData name="Marije van der Lee" userId="478a1573-084d-4973-80b9-5db23eae6636" providerId="ADAL" clId="{2346E5CA-5E15-4C9E-8C64-407082B24205}" dt="2025-12-01T12:26:58.773" v="1667" actId="20577"/>
        <pc:sldMkLst>
          <pc:docMk/>
          <pc:sldMk cId="3912731329" sldId="402"/>
        </pc:sldMkLst>
        <pc:spChg chg="mod">
          <ac:chgData name="Marije van der Lee" userId="478a1573-084d-4973-80b9-5db23eae6636" providerId="ADAL" clId="{2346E5CA-5E15-4C9E-8C64-407082B24205}" dt="2025-12-01T12:26:58.773" v="1667" actId="20577"/>
          <ac:spMkLst>
            <pc:docMk/>
            <pc:sldMk cId="3912731329" sldId="402"/>
            <ac:spMk id="2" creationId="{4437EDFA-D0B8-A92A-3CBC-5D668F951F02}"/>
          </ac:spMkLst>
        </pc:spChg>
        <pc:spChg chg="mod">
          <ac:chgData name="Marije van der Lee" userId="478a1573-084d-4973-80b9-5db23eae6636" providerId="ADAL" clId="{2346E5CA-5E15-4C9E-8C64-407082B24205}" dt="2025-12-01T12:26:07.047" v="1651" actId="113"/>
          <ac:spMkLst>
            <pc:docMk/>
            <pc:sldMk cId="3912731329" sldId="402"/>
            <ac:spMk id="3" creationId="{6D582129-357E-CA03-0764-B612656E01B7}"/>
          </ac:spMkLst>
        </pc:spChg>
      </pc:sldChg>
      <pc:sldChg chg="modSp new mod">
        <pc:chgData name="Marije van der Lee" userId="478a1573-084d-4973-80b9-5db23eae6636" providerId="ADAL" clId="{2346E5CA-5E15-4C9E-8C64-407082B24205}" dt="2025-12-01T12:31:33.835" v="1710" actId="12"/>
        <pc:sldMkLst>
          <pc:docMk/>
          <pc:sldMk cId="1057725489" sldId="403"/>
        </pc:sldMkLst>
        <pc:spChg chg="mod">
          <ac:chgData name="Marije van der Lee" userId="478a1573-084d-4973-80b9-5db23eae6636" providerId="ADAL" clId="{2346E5CA-5E15-4C9E-8C64-407082B24205}" dt="2025-12-01T12:31:33.835" v="1710" actId="12"/>
          <ac:spMkLst>
            <pc:docMk/>
            <pc:sldMk cId="1057725489" sldId="403"/>
            <ac:spMk id="2" creationId="{F6B00016-B0E3-6046-6E7C-987AE55E4097}"/>
          </ac:spMkLst>
        </pc:spChg>
        <pc:spChg chg="mod">
          <ac:chgData name="Marije van der Lee" userId="478a1573-084d-4973-80b9-5db23eae6636" providerId="ADAL" clId="{2346E5CA-5E15-4C9E-8C64-407082B24205}" dt="2025-12-01T12:28:47.368" v="1683" actId="113"/>
          <ac:spMkLst>
            <pc:docMk/>
            <pc:sldMk cId="1057725489" sldId="403"/>
            <ac:spMk id="3" creationId="{B692D8B7-0BAE-77E3-B30B-60F68BACB937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19:12:15.167" v="2877" actId="255"/>
        <pc:sldMkLst>
          <pc:docMk/>
          <pc:sldMk cId="2043337111" sldId="404"/>
        </pc:sldMkLst>
        <pc:spChg chg="mod">
          <ac:chgData name="Marije van der Lee" userId="478a1573-084d-4973-80b9-5db23eae6636" providerId="ADAL" clId="{2346E5CA-5E15-4C9E-8C64-407082B24205}" dt="2025-12-01T19:12:15.167" v="2877" actId="255"/>
          <ac:spMkLst>
            <pc:docMk/>
            <pc:sldMk cId="2043337111" sldId="404"/>
            <ac:spMk id="2" creationId="{2ADC4B2E-54EC-C437-F0F3-D8EFB0E5EF32}"/>
          </ac:spMkLst>
        </pc:spChg>
        <pc:spChg chg="mod">
          <ac:chgData name="Marije van der Lee" userId="478a1573-084d-4973-80b9-5db23eae6636" providerId="ADAL" clId="{2346E5CA-5E15-4C9E-8C64-407082B24205}" dt="2025-12-01T12:31:51.664" v="1714" actId="113"/>
          <ac:spMkLst>
            <pc:docMk/>
            <pc:sldMk cId="2043337111" sldId="404"/>
            <ac:spMk id="3" creationId="{22A536DB-D157-1E36-838A-30175F47E6C0}"/>
          </ac:spMkLst>
        </pc:spChg>
        <pc:picChg chg="add mod">
          <ac:chgData name="Marije van der Lee" userId="478a1573-084d-4973-80b9-5db23eae6636" providerId="ADAL" clId="{2346E5CA-5E15-4C9E-8C64-407082B24205}" dt="2025-12-01T12:33:44.075" v="1755" actId="1076"/>
          <ac:picMkLst>
            <pc:docMk/>
            <pc:sldMk cId="2043337111" sldId="404"/>
            <ac:picMk id="5" creationId="{1032F4A7-2012-DAAD-4466-445F3787ECEE}"/>
          </ac:picMkLst>
        </pc:picChg>
      </pc:sldChg>
      <pc:sldChg chg="modSp new mod ord">
        <pc:chgData name="Marije van der Lee" userId="478a1573-084d-4973-80b9-5db23eae6636" providerId="ADAL" clId="{2346E5CA-5E15-4C9E-8C64-407082B24205}" dt="2025-12-01T19:12:22.908" v="2878" actId="403"/>
        <pc:sldMkLst>
          <pc:docMk/>
          <pc:sldMk cId="785351287" sldId="405"/>
        </pc:sldMkLst>
        <pc:spChg chg="mod">
          <ac:chgData name="Marije van der Lee" userId="478a1573-084d-4973-80b9-5db23eae6636" providerId="ADAL" clId="{2346E5CA-5E15-4C9E-8C64-407082B24205}" dt="2025-12-01T19:12:22.908" v="2878" actId="403"/>
          <ac:spMkLst>
            <pc:docMk/>
            <pc:sldMk cId="785351287" sldId="405"/>
            <ac:spMk id="2" creationId="{47FC5B7E-822A-D39A-8CF1-20FC8EFD6474}"/>
          </ac:spMkLst>
        </pc:spChg>
        <pc:spChg chg="mod">
          <ac:chgData name="Marije van der Lee" userId="478a1573-084d-4973-80b9-5db23eae6636" providerId="ADAL" clId="{2346E5CA-5E15-4C9E-8C64-407082B24205}" dt="2025-12-01T12:34:29.736" v="1764" actId="113"/>
          <ac:spMkLst>
            <pc:docMk/>
            <pc:sldMk cId="785351287" sldId="405"/>
            <ac:spMk id="3" creationId="{3F9930C5-7D92-7B19-0344-8A32FF38C087}"/>
          </ac:spMkLst>
        </pc:spChg>
      </pc:sldChg>
      <pc:sldChg chg="modSp new mod ord">
        <pc:chgData name="Marije van der Lee" userId="478a1573-084d-4973-80b9-5db23eae6636" providerId="ADAL" clId="{2346E5CA-5E15-4C9E-8C64-407082B24205}" dt="2025-12-01T13:59:57.840" v="1838" actId="27636"/>
        <pc:sldMkLst>
          <pc:docMk/>
          <pc:sldMk cId="1086130397" sldId="406"/>
        </pc:sldMkLst>
        <pc:spChg chg="mod">
          <ac:chgData name="Marije van der Lee" userId="478a1573-084d-4973-80b9-5db23eae6636" providerId="ADAL" clId="{2346E5CA-5E15-4C9E-8C64-407082B24205}" dt="2025-12-01T13:59:57.840" v="1838" actId="27636"/>
          <ac:spMkLst>
            <pc:docMk/>
            <pc:sldMk cId="1086130397" sldId="406"/>
            <ac:spMk id="2" creationId="{86AE06F9-B3CD-D8AB-864A-9C30CF376A17}"/>
          </ac:spMkLst>
        </pc:spChg>
        <pc:spChg chg="mod">
          <ac:chgData name="Marije van der Lee" userId="478a1573-084d-4973-80b9-5db23eae6636" providerId="ADAL" clId="{2346E5CA-5E15-4C9E-8C64-407082B24205}" dt="2025-12-01T13:57:50.489" v="1804" actId="113"/>
          <ac:spMkLst>
            <pc:docMk/>
            <pc:sldMk cId="1086130397" sldId="406"/>
            <ac:spMk id="3" creationId="{6410E9C0-A460-E9B0-990B-B80EBB8F08C8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12:37.103" v="2879" actId="255"/>
        <pc:sldMkLst>
          <pc:docMk/>
          <pc:sldMk cId="2451239658" sldId="407"/>
        </pc:sldMkLst>
        <pc:spChg chg="mod">
          <ac:chgData name="Marije van der Lee" userId="478a1573-084d-4973-80b9-5db23eae6636" providerId="ADAL" clId="{2346E5CA-5E15-4C9E-8C64-407082B24205}" dt="2025-12-01T19:12:37.103" v="2879" actId="255"/>
          <ac:spMkLst>
            <pc:docMk/>
            <pc:sldMk cId="2451239658" sldId="407"/>
            <ac:spMk id="2" creationId="{91A19488-7B78-9683-76D2-B246AC9F5E77}"/>
          </ac:spMkLst>
        </pc:spChg>
        <pc:spChg chg="mod">
          <ac:chgData name="Marije van der Lee" userId="478a1573-084d-4973-80b9-5db23eae6636" providerId="ADAL" clId="{2346E5CA-5E15-4C9E-8C64-407082B24205}" dt="2025-12-01T14:00:21.858" v="1842" actId="113"/>
          <ac:spMkLst>
            <pc:docMk/>
            <pc:sldMk cId="2451239658" sldId="407"/>
            <ac:spMk id="3" creationId="{5864C9D2-0CF9-46AC-B1A9-F0678D2000BF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12:43.229" v="2880" actId="403"/>
        <pc:sldMkLst>
          <pc:docMk/>
          <pc:sldMk cId="837113350" sldId="408"/>
        </pc:sldMkLst>
        <pc:spChg chg="mod">
          <ac:chgData name="Marije van der Lee" userId="478a1573-084d-4973-80b9-5db23eae6636" providerId="ADAL" clId="{2346E5CA-5E15-4C9E-8C64-407082B24205}" dt="2025-12-01T19:12:43.229" v="2880" actId="403"/>
          <ac:spMkLst>
            <pc:docMk/>
            <pc:sldMk cId="837113350" sldId="408"/>
            <ac:spMk id="2" creationId="{430EDCFC-4C4B-3667-BB27-075EC4A5796F}"/>
          </ac:spMkLst>
        </pc:spChg>
        <pc:spChg chg="mod">
          <ac:chgData name="Marije van der Lee" userId="478a1573-084d-4973-80b9-5db23eae6636" providerId="ADAL" clId="{2346E5CA-5E15-4C9E-8C64-407082B24205}" dt="2025-12-01T14:03:32.315" v="1887" actId="113"/>
          <ac:spMkLst>
            <pc:docMk/>
            <pc:sldMk cId="837113350" sldId="408"/>
            <ac:spMk id="3" creationId="{ADF1D05E-F09B-134D-286E-A0ADE08B3CD2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19:12:48.644" v="2881" actId="255"/>
        <pc:sldMkLst>
          <pc:docMk/>
          <pc:sldMk cId="388455923" sldId="409"/>
        </pc:sldMkLst>
        <pc:spChg chg="mod">
          <ac:chgData name="Marije van der Lee" userId="478a1573-084d-4973-80b9-5db23eae6636" providerId="ADAL" clId="{2346E5CA-5E15-4C9E-8C64-407082B24205}" dt="2025-12-01T19:12:48.644" v="2881" actId="255"/>
          <ac:spMkLst>
            <pc:docMk/>
            <pc:sldMk cId="388455923" sldId="409"/>
            <ac:spMk id="2" creationId="{83BAE446-57ED-A25B-2DC3-871282BD9631}"/>
          </ac:spMkLst>
        </pc:spChg>
        <pc:spChg chg="mod">
          <ac:chgData name="Marije van der Lee" userId="478a1573-084d-4973-80b9-5db23eae6636" providerId="ADAL" clId="{2346E5CA-5E15-4C9E-8C64-407082B24205}" dt="2025-12-01T14:14:24.769" v="1931" actId="113"/>
          <ac:spMkLst>
            <pc:docMk/>
            <pc:sldMk cId="388455923" sldId="409"/>
            <ac:spMk id="3" creationId="{C83BC721-3589-6219-0476-E3191B928134}"/>
          </ac:spMkLst>
        </pc:spChg>
        <pc:picChg chg="add mod">
          <ac:chgData name="Marije van der Lee" userId="478a1573-084d-4973-80b9-5db23eae6636" providerId="ADAL" clId="{2346E5CA-5E15-4C9E-8C64-407082B24205}" dt="2025-12-01T14:16:34.315" v="1969" actId="1076"/>
          <ac:picMkLst>
            <pc:docMk/>
            <pc:sldMk cId="388455923" sldId="409"/>
            <ac:picMk id="5" creationId="{420F9CD5-175B-FC7D-AC2C-3D09802FA59A}"/>
          </ac:picMkLst>
        </pc:picChg>
      </pc:sldChg>
      <pc:sldChg chg="addSp delSp modSp new mod">
        <pc:chgData name="Marije van der Lee" userId="478a1573-084d-4973-80b9-5db23eae6636" providerId="ADAL" clId="{2346E5CA-5E15-4C9E-8C64-407082B24205}" dt="2025-12-02T18:50:19.766" v="4270" actId="20577"/>
        <pc:sldMkLst>
          <pc:docMk/>
          <pc:sldMk cId="683224163" sldId="410"/>
        </pc:sldMkLst>
        <pc:spChg chg="mod">
          <ac:chgData name="Marije van der Lee" userId="478a1573-084d-4973-80b9-5db23eae6636" providerId="ADAL" clId="{2346E5CA-5E15-4C9E-8C64-407082B24205}" dt="2025-12-02T18:50:19.766" v="4270" actId="20577"/>
          <ac:spMkLst>
            <pc:docMk/>
            <pc:sldMk cId="683224163" sldId="410"/>
            <ac:spMk id="2" creationId="{66518548-F46E-7A7D-4F21-DAA9F73A3177}"/>
          </ac:spMkLst>
        </pc:spChg>
        <pc:spChg chg="mod">
          <ac:chgData name="Marije van der Lee" userId="478a1573-084d-4973-80b9-5db23eae6636" providerId="ADAL" clId="{2346E5CA-5E15-4C9E-8C64-407082B24205}" dt="2025-12-01T14:18:20.797" v="1977"/>
          <ac:spMkLst>
            <pc:docMk/>
            <pc:sldMk cId="683224163" sldId="410"/>
            <ac:spMk id="3" creationId="{2F2BF4E1-C601-9536-033F-A8216B8773C2}"/>
          </ac:spMkLst>
        </pc:spChg>
        <pc:picChg chg="add mod">
          <ac:chgData name="Marije van der Lee" userId="478a1573-084d-4973-80b9-5db23eae6636" providerId="ADAL" clId="{2346E5CA-5E15-4C9E-8C64-407082B24205}" dt="2025-12-01T14:23:29.113" v="2036" actId="14100"/>
          <ac:picMkLst>
            <pc:docMk/>
            <pc:sldMk cId="683224163" sldId="410"/>
            <ac:picMk id="8" creationId="{C4EF0237-C56A-E250-D223-497A93697D51}"/>
          </ac:picMkLst>
        </pc:picChg>
        <pc:picChg chg="add mod">
          <ac:chgData name="Marije van der Lee" userId="478a1573-084d-4973-80b9-5db23eae6636" providerId="ADAL" clId="{2346E5CA-5E15-4C9E-8C64-407082B24205}" dt="2025-12-01T14:23:20.001" v="2033" actId="1076"/>
          <ac:picMkLst>
            <pc:docMk/>
            <pc:sldMk cId="683224163" sldId="410"/>
            <ac:picMk id="10" creationId="{42C0B185-EA6E-E4D4-8471-42CDE5B788DD}"/>
          </ac:picMkLst>
        </pc:picChg>
        <pc:picChg chg="add mod">
          <ac:chgData name="Marije van der Lee" userId="478a1573-084d-4973-80b9-5db23eae6636" providerId="ADAL" clId="{2346E5CA-5E15-4C9E-8C64-407082B24205}" dt="2025-12-01T14:23:13.377" v="2031" actId="1076"/>
          <ac:picMkLst>
            <pc:docMk/>
            <pc:sldMk cId="683224163" sldId="410"/>
            <ac:picMk id="12" creationId="{326F233C-F61A-C9F7-AA5D-A7AB88B6BD03}"/>
          </ac:picMkLst>
        </pc:picChg>
      </pc:sldChg>
      <pc:sldChg chg="addSp modSp new mod">
        <pc:chgData name="Marije van der Lee" userId="478a1573-084d-4973-80b9-5db23eae6636" providerId="ADAL" clId="{2346E5CA-5E15-4C9E-8C64-407082B24205}" dt="2025-12-01T19:13:06.619" v="2883" actId="403"/>
        <pc:sldMkLst>
          <pc:docMk/>
          <pc:sldMk cId="3992565748" sldId="411"/>
        </pc:sldMkLst>
        <pc:spChg chg="mod">
          <ac:chgData name="Marije van der Lee" userId="478a1573-084d-4973-80b9-5db23eae6636" providerId="ADAL" clId="{2346E5CA-5E15-4C9E-8C64-407082B24205}" dt="2025-12-01T19:13:06.619" v="2883" actId="403"/>
          <ac:spMkLst>
            <pc:docMk/>
            <pc:sldMk cId="3992565748" sldId="411"/>
            <ac:spMk id="2" creationId="{C3D506E5-BF68-8611-C967-C1183BE36AD2}"/>
          </ac:spMkLst>
        </pc:spChg>
        <pc:spChg chg="mod">
          <ac:chgData name="Marije van der Lee" userId="478a1573-084d-4973-80b9-5db23eae6636" providerId="ADAL" clId="{2346E5CA-5E15-4C9E-8C64-407082B24205}" dt="2025-12-01T14:26:55.935" v="2047" actId="113"/>
          <ac:spMkLst>
            <pc:docMk/>
            <pc:sldMk cId="3992565748" sldId="411"/>
            <ac:spMk id="3" creationId="{19476F43-10D7-71BD-542E-3B627DAD8A84}"/>
          </ac:spMkLst>
        </pc:spChg>
        <pc:picChg chg="add mod">
          <ac:chgData name="Marije van der Lee" userId="478a1573-084d-4973-80b9-5db23eae6636" providerId="ADAL" clId="{2346E5CA-5E15-4C9E-8C64-407082B24205}" dt="2025-12-01T14:28:49.509" v="2073" actId="1076"/>
          <ac:picMkLst>
            <pc:docMk/>
            <pc:sldMk cId="3992565748" sldId="411"/>
            <ac:picMk id="4" creationId="{0800CBD8-BA94-0B39-FF7C-8878314A5EC0}"/>
          </ac:picMkLst>
        </pc:picChg>
      </pc:sldChg>
      <pc:sldChg chg="modSp new mod">
        <pc:chgData name="Marije van der Lee" userId="478a1573-084d-4973-80b9-5db23eae6636" providerId="ADAL" clId="{2346E5CA-5E15-4C9E-8C64-407082B24205}" dt="2025-12-01T19:13:17.897" v="2884" actId="403"/>
        <pc:sldMkLst>
          <pc:docMk/>
          <pc:sldMk cId="1257828700" sldId="412"/>
        </pc:sldMkLst>
        <pc:spChg chg="mod">
          <ac:chgData name="Marije van der Lee" userId="478a1573-084d-4973-80b9-5db23eae6636" providerId="ADAL" clId="{2346E5CA-5E15-4C9E-8C64-407082B24205}" dt="2025-12-01T19:13:17.897" v="2884" actId="403"/>
          <ac:spMkLst>
            <pc:docMk/>
            <pc:sldMk cId="1257828700" sldId="412"/>
            <ac:spMk id="2" creationId="{2E91A722-29E4-6EB4-00AC-2A81763B57C7}"/>
          </ac:spMkLst>
        </pc:spChg>
        <pc:spChg chg="mod">
          <ac:chgData name="Marije van der Lee" userId="478a1573-084d-4973-80b9-5db23eae6636" providerId="ADAL" clId="{2346E5CA-5E15-4C9E-8C64-407082B24205}" dt="2025-12-01T14:31:57.786" v="2099" actId="113"/>
          <ac:spMkLst>
            <pc:docMk/>
            <pc:sldMk cId="1257828700" sldId="412"/>
            <ac:spMk id="3" creationId="{E472FD0A-6B00-5CE2-B645-C9FFA7CC1241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13:24.198" v="2885" actId="403"/>
        <pc:sldMkLst>
          <pc:docMk/>
          <pc:sldMk cId="3199603369" sldId="413"/>
        </pc:sldMkLst>
        <pc:spChg chg="mod">
          <ac:chgData name="Marije van der Lee" userId="478a1573-084d-4973-80b9-5db23eae6636" providerId="ADAL" clId="{2346E5CA-5E15-4C9E-8C64-407082B24205}" dt="2025-12-01T19:13:24.198" v="2885" actId="403"/>
          <ac:spMkLst>
            <pc:docMk/>
            <pc:sldMk cId="3199603369" sldId="413"/>
            <ac:spMk id="2" creationId="{7C7A4F3D-20D8-428A-DE38-F90EF26AE9FA}"/>
          </ac:spMkLst>
        </pc:spChg>
        <pc:spChg chg="mod">
          <ac:chgData name="Marije van der Lee" userId="478a1573-084d-4973-80b9-5db23eae6636" providerId="ADAL" clId="{2346E5CA-5E15-4C9E-8C64-407082B24205}" dt="2025-12-01T14:34:27.069" v="2151" actId="20577"/>
          <ac:spMkLst>
            <pc:docMk/>
            <pc:sldMk cId="3199603369" sldId="413"/>
            <ac:spMk id="3" creationId="{EE704EB3-A365-0474-6F6D-D1BBCBD5C2A6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13:30.932" v="2886" actId="403"/>
        <pc:sldMkLst>
          <pc:docMk/>
          <pc:sldMk cId="3252099002" sldId="414"/>
        </pc:sldMkLst>
        <pc:spChg chg="mod">
          <ac:chgData name="Marije van der Lee" userId="478a1573-084d-4973-80b9-5db23eae6636" providerId="ADAL" clId="{2346E5CA-5E15-4C9E-8C64-407082B24205}" dt="2025-12-01T19:13:30.932" v="2886" actId="403"/>
          <ac:spMkLst>
            <pc:docMk/>
            <pc:sldMk cId="3252099002" sldId="414"/>
            <ac:spMk id="2" creationId="{DD8EB233-800E-F1AF-9198-56F863B25B38}"/>
          </ac:spMkLst>
        </pc:spChg>
        <pc:spChg chg="mod">
          <ac:chgData name="Marije van der Lee" userId="478a1573-084d-4973-80b9-5db23eae6636" providerId="ADAL" clId="{2346E5CA-5E15-4C9E-8C64-407082B24205}" dt="2025-12-01T18:21:12.558" v="2196" actId="113"/>
          <ac:spMkLst>
            <pc:docMk/>
            <pc:sldMk cId="3252099002" sldId="414"/>
            <ac:spMk id="3" creationId="{452E7351-702C-9921-46E0-E1868B68AE99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13:37.093" v="2889" actId="404"/>
        <pc:sldMkLst>
          <pc:docMk/>
          <pc:sldMk cId="1690786419" sldId="415"/>
        </pc:sldMkLst>
        <pc:spChg chg="mod">
          <ac:chgData name="Marije van der Lee" userId="478a1573-084d-4973-80b9-5db23eae6636" providerId="ADAL" clId="{2346E5CA-5E15-4C9E-8C64-407082B24205}" dt="2025-12-01T19:13:37.093" v="2889" actId="404"/>
          <ac:spMkLst>
            <pc:docMk/>
            <pc:sldMk cId="1690786419" sldId="415"/>
            <ac:spMk id="2" creationId="{4F145824-E484-2B6E-C702-098CF170C1F1}"/>
          </ac:spMkLst>
        </pc:spChg>
        <pc:spChg chg="mod">
          <ac:chgData name="Marije van der Lee" userId="478a1573-084d-4973-80b9-5db23eae6636" providerId="ADAL" clId="{2346E5CA-5E15-4C9E-8C64-407082B24205}" dt="2025-12-01T18:23:44.822" v="2243" actId="113"/>
          <ac:spMkLst>
            <pc:docMk/>
            <pc:sldMk cId="1690786419" sldId="415"/>
            <ac:spMk id="3" creationId="{F0C8A7DE-65D7-4262-0308-077483DB37A4}"/>
          </ac:spMkLst>
        </pc:spChg>
      </pc:sldChg>
      <pc:sldChg chg="addSp delSp modSp new mod">
        <pc:chgData name="Marije van der Lee" userId="478a1573-084d-4973-80b9-5db23eae6636" providerId="ADAL" clId="{2346E5CA-5E15-4C9E-8C64-407082B24205}" dt="2025-12-01T18:40:08.730" v="2444" actId="113"/>
        <pc:sldMkLst>
          <pc:docMk/>
          <pc:sldMk cId="3579780159" sldId="416"/>
        </pc:sldMkLst>
        <pc:spChg chg="mod">
          <ac:chgData name="Marije van der Lee" userId="478a1573-084d-4973-80b9-5db23eae6636" providerId="ADAL" clId="{2346E5CA-5E15-4C9E-8C64-407082B24205}" dt="2025-12-01T18:40:08.730" v="2444" actId="113"/>
          <ac:spMkLst>
            <pc:docMk/>
            <pc:sldMk cId="3579780159" sldId="416"/>
            <ac:spMk id="2" creationId="{7BC9E2B2-FCAE-B9F2-17E9-6C0610F79D95}"/>
          </ac:spMkLst>
        </pc:spChg>
        <pc:picChg chg="add mod">
          <ac:chgData name="Marije van der Lee" userId="478a1573-084d-4973-80b9-5db23eae6636" providerId="ADAL" clId="{2346E5CA-5E15-4C9E-8C64-407082B24205}" dt="2025-12-01T18:27:07.379" v="2310" actId="1076"/>
          <ac:picMkLst>
            <pc:docMk/>
            <pc:sldMk cId="3579780159" sldId="416"/>
            <ac:picMk id="4" creationId="{B46FFF35-DC43-D339-832D-C66B639F4551}"/>
          </ac:picMkLst>
        </pc:picChg>
        <pc:picChg chg="add mod">
          <ac:chgData name="Marije van der Lee" userId="478a1573-084d-4973-80b9-5db23eae6636" providerId="ADAL" clId="{2346E5CA-5E15-4C9E-8C64-407082B24205}" dt="2025-12-01T18:27:00.837" v="2308" actId="1076"/>
          <ac:picMkLst>
            <pc:docMk/>
            <pc:sldMk cId="3579780159" sldId="416"/>
            <ac:picMk id="5" creationId="{00000000-0000-0000-0000-000000000000}"/>
          </ac:picMkLst>
        </pc:picChg>
        <pc:picChg chg="add mod">
          <ac:chgData name="Marije van der Lee" userId="478a1573-084d-4973-80b9-5db23eae6636" providerId="ADAL" clId="{2346E5CA-5E15-4C9E-8C64-407082B24205}" dt="2025-12-01T18:27:27.740" v="2320"/>
          <ac:picMkLst>
            <pc:docMk/>
            <pc:sldMk cId="3579780159" sldId="416"/>
            <ac:picMk id="6" creationId="{00000000-0000-0000-0000-000000000000}"/>
          </ac:picMkLst>
        </pc:picChg>
      </pc:sldChg>
      <pc:sldChg chg="modSp new mod">
        <pc:chgData name="Marije van der Lee" userId="478a1573-084d-4973-80b9-5db23eae6636" providerId="ADAL" clId="{2346E5CA-5E15-4C9E-8C64-407082B24205}" dt="2025-12-01T19:13:45.870" v="2890" actId="403"/>
        <pc:sldMkLst>
          <pc:docMk/>
          <pc:sldMk cId="242653608" sldId="417"/>
        </pc:sldMkLst>
        <pc:spChg chg="mod">
          <ac:chgData name="Marije van der Lee" userId="478a1573-084d-4973-80b9-5db23eae6636" providerId="ADAL" clId="{2346E5CA-5E15-4C9E-8C64-407082B24205}" dt="2025-12-01T19:13:45.870" v="2890" actId="403"/>
          <ac:spMkLst>
            <pc:docMk/>
            <pc:sldMk cId="242653608" sldId="417"/>
            <ac:spMk id="2" creationId="{72CC8ACE-B95A-E5B5-EB61-7E89AE56B1B9}"/>
          </ac:spMkLst>
        </pc:spChg>
        <pc:spChg chg="mod">
          <ac:chgData name="Marije van der Lee" userId="478a1573-084d-4973-80b9-5db23eae6636" providerId="ADAL" clId="{2346E5CA-5E15-4C9E-8C64-407082B24205}" dt="2025-12-01T18:28:46.384" v="2325" actId="113"/>
          <ac:spMkLst>
            <pc:docMk/>
            <pc:sldMk cId="242653608" sldId="417"/>
            <ac:spMk id="3" creationId="{0C50CB42-7295-3549-9596-E6591590122A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19:13:52.776" v="2893" actId="403"/>
        <pc:sldMkLst>
          <pc:docMk/>
          <pc:sldMk cId="2203406185" sldId="418"/>
        </pc:sldMkLst>
        <pc:spChg chg="mod">
          <ac:chgData name="Marije van der Lee" userId="478a1573-084d-4973-80b9-5db23eae6636" providerId="ADAL" clId="{2346E5CA-5E15-4C9E-8C64-407082B24205}" dt="2025-12-01T19:13:52.776" v="2893" actId="403"/>
          <ac:spMkLst>
            <pc:docMk/>
            <pc:sldMk cId="2203406185" sldId="418"/>
            <ac:spMk id="2" creationId="{2D0AB5F2-4EFF-47D0-B8D9-0D48E759A92C}"/>
          </ac:spMkLst>
        </pc:spChg>
        <pc:spChg chg="mod">
          <ac:chgData name="Marije van der Lee" userId="478a1573-084d-4973-80b9-5db23eae6636" providerId="ADAL" clId="{2346E5CA-5E15-4C9E-8C64-407082B24205}" dt="2025-12-01T18:36:34.231" v="2421" actId="108"/>
          <ac:spMkLst>
            <pc:docMk/>
            <pc:sldMk cId="2203406185" sldId="418"/>
            <ac:spMk id="3" creationId="{23AAC896-8767-C45D-F0FF-2536421BF22D}"/>
          </ac:spMkLst>
        </pc:spChg>
        <pc:picChg chg="add mod">
          <ac:chgData name="Marije van der Lee" userId="478a1573-084d-4973-80b9-5db23eae6636" providerId="ADAL" clId="{2346E5CA-5E15-4C9E-8C64-407082B24205}" dt="2025-12-01T18:36:16.786" v="2420" actId="1076"/>
          <ac:picMkLst>
            <pc:docMk/>
            <pc:sldMk cId="2203406185" sldId="418"/>
            <ac:picMk id="5" creationId="{CA9B7C06-C2F2-C37C-8160-564E14F726DC}"/>
          </ac:picMkLst>
        </pc:picChg>
      </pc:sldChg>
      <pc:sldChg chg="modSp new mod">
        <pc:chgData name="Marije van der Lee" userId="478a1573-084d-4973-80b9-5db23eae6636" providerId="ADAL" clId="{2346E5CA-5E15-4C9E-8C64-407082B24205}" dt="2025-12-01T19:14:07.681" v="2900" actId="404"/>
        <pc:sldMkLst>
          <pc:docMk/>
          <pc:sldMk cId="758685364" sldId="419"/>
        </pc:sldMkLst>
        <pc:spChg chg="mod">
          <ac:chgData name="Marije van der Lee" userId="478a1573-084d-4973-80b9-5db23eae6636" providerId="ADAL" clId="{2346E5CA-5E15-4C9E-8C64-407082B24205}" dt="2025-12-01T19:14:07.681" v="2900" actId="404"/>
          <ac:spMkLst>
            <pc:docMk/>
            <pc:sldMk cId="758685364" sldId="419"/>
            <ac:spMk id="2" creationId="{A6B434E7-1989-F861-C254-BBE7B866BE8E}"/>
          </ac:spMkLst>
        </pc:spChg>
        <pc:spChg chg="mod">
          <ac:chgData name="Marije van der Lee" userId="478a1573-084d-4973-80b9-5db23eae6636" providerId="ADAL" clId="{2346E5CA-5E15-4C9E-8C64-407082B24205}" dt="2025-12-01T18:37:24.195" v="2428" actId="113"/>
          <ac:spMkLst>
            <pc:docMk/>
            <pc:sldMk cId="758685364" sldId="419"/>
            <ac:spMk id="3" creationId="{80FFB869-4773-6A64-8C16-78BB7CA7D555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19:14:16.443" v="2903" actId="403"/>
        <pc:sldMkLst>
          <pc:docMk/>
          <pc:sldMk cId="2717414943" sldId="420"/>
        </pc:sldMkLst>
        <pc:spChg chg="mod">
          <ac:chgData name="Marije van der Lee" userId="478a1573-084d-4973-80b9-5db23eae6636" providerId="ADAL" clId="{2346E5CA-5E15-4C9E-8C64-407082B24205}" dt="2025-12-01T19:14:16.443" v="2903" actId="403"/>
          <ac:spMkLst>
            <pc:docMk/>
            <pc:sldMk cId="2717414943" sldId="420"/>
            <ac:spMk id="2" creationId="{7A38A076-71F5-6BA1-260A-ED53C78D9BA6}"/>
          </ac:spMkLst>
        </pc:spChg>
        <pc:spChg chg="mod">
          <ac:chgData name="Marije van der Lee" userId="478a1573-084d-4973-80b9-5db23eae6636" providerId="ADAL" clId="{2346E5CA-5E15-4C9E-8C64-407082B24205}" dt="2025-12-01T18:43:33.053" v="2482" actId="113"/>
          <ac:spMkLst>
            <pc:docMk/>
            <pc:sldMk cId="2717414943" sldId="420"/>
            <ac:spMk id="3" creationId="{B068580D-ADCE-2867-A567-53F441F4F540}"/>
          </ac:spMkLst>
        </pc:spChg>
      </pc:sldChg>
      <pc:sldChg chg="addSp delSp modSp new mod">
        <pc:chgData name="Marije van der Lee" userId="478a1573-084d-4973-80b9-5db23eae6636" providerId="ADAL" clId="{2346E5CA-5E15-4C9E-8C64-407082B24205}" dt="2025-12-02T18:56:05.656" v="4320" actId="20577"/>
        <pc:sldMkLst>
          <pc:docMk/>
          <pc:sldMk cId="3373793287" sldId="421"/>
        </pc:sldMkLst>
        <pc:spChg chg="mod">
          <ac:chgData name="Marije van der Lee" userId="478a1573-084d-4973-80b9-5db23eae6636" providerId="ADAL" clId="{2346E5CA-5E15-4C9E-8C64-407082B24205}" dt="2025-12-01T18:49:15.023" v="2631" actId="20577"/>
          <ac:spMkLst>
            <pc:docMk/>
            <pc:sldMk cId="3373793287" sldId="421"/>
            <ac:spMk id="3" creationId="{0AD64EFF-1CA1-26DB-926C-B7359FC6CFF4}"/>
          </ac:spMkLst>
        </pc:spChg>
        <pc:spChg chg="add mod">
          <ac:chgData name="Marije van der Lee" userId="478a1573-084d-4973-80b9-5db23eae6636" providerId="ADAL" clId="{2346E5CA-5E15-4C9E-8C64-407082B24205}" dt="2025-12-01T18:48:50.372" v="2617" actId="20577"/>
          <ac:spMkLst>
            <pc:docMk/>
            <pc:sldMk cId="3373793287" sldId="421"/>
            <ac:spMk id="5" creationId="{D832FB35-7E2E-8D6E-4BD9-6AAB3DF078CE}"/>
          </ac:spMkLst>
        </pc:spChg>
        <pc:graphicFrameChg chg="add mod ord modGraphic">
          <ac:chgData name="Marije van der Lee" userId="478a1573-084d-4973-80b9-5db23eae6636" providerId="ADAL" clId="{2346E5CA-5E15-4C9E-8C64-407082B24205}" dt="2025-12-02T18:56:05.656" v="4320" actId="20577"/>
          <ac:graphicFrameMkLst>
            <pc:docMk/>
            <pc:sldMk cId="3373793287" sldId="421"/>
            <ac:graphicFrameMk id="4" creationId="{78E1FE4F-7651-0C16-F76E-468D80685EAB}"/>
          </ac:graphicFrameMkLst>
        </pc:graphicFrameChg>
      </pc:sldChg>
      <pc:sldChg chg="addSp delSp modSp new mod">
        <pc:chgData name="Marije van der Lee" userId="478a1573-084d-4973-80b9-5db23eae6636" providerId="ADAL" clId="{2346E5CA-5E15-4C9E-8C64-407082B24205}" dt="2025-12-01T18:58:00.628" v="2740" actId="1076"/>
        <pc:sldMkLst>
          <pc:docMk/>
          <pc:sldMk cId="2980406515" sldId="422"/>
        </pc:sldMkLst>
        <pc:spChg chg="mod">
          <ac:chgData name="Marije van der Lee" userId="478a1573-084d-4973-80b9-5db23eae6636" providerId="ADAL" clId="{2346E5CA-5E15-4C9E-8C64-407082B24205}" dt="2025-12-01T18:50:21.728" v="2649" actId="20577"/>
          <ac:spMkLst>
            <pc:docMk/>
            <pc:sldMk cId="2980406515" sldId="422"/>
            <ac:spMk id="3" creationId="{7F6E88BD-7DFC-0734-19DD-BCEB93A2514C}"/>
          </ac:spMkLst>
        </pc:spChg>
        <pc:picChg chg="add mod">
          <ac:chgData name="Marije van der Lee" userId="478a1573-084d-4973-80b9-5db23eae6636" providerId="ADAL" clId="{2346E5CA-5E15-4C9E-8C64-407082B24205}" dt="2025-12-01T18:58:00.628" v="2740" actId="1076"/>
          <ac:picMkLst>
            <pc:docMk/>
            <pc:sldMk cId="2980406515" sldId="422"/>
            <ac:picMk id="4" creationId="{0B66AEE5-C7CD-BD41-2B60-875A9E522C92}"/>
          </ac:picMkLst>
        </pc:picChg>
      </pc:sldChg>
      <pc:sldChg chg="addSp delSp modSp new mod">
        <pc:chgData name="Marije van der Lee" userId="478a1573-084d-4973-80b9-5db23eae6636" providerId="ADAL" clId="{2346E5CA-5E15-4C9E-8C64-407082B24205}" dt="2025-12-01T18:52:57.437" v="2672" actId="14100"/>
        <pc:sldMkLst>
          <pc:docMk/>
          <pc:sldMk cId="3733316891" sldId="423"/>
        </pc:sldMkLst>
        <pc:spChg chg="mod">
          <ac:chgData name="Marije van der Lee" userId="478a1573-084d-4973-80b9-5db23eae6636" providerId="ADAL" clId="{2346E5CA-5E15-4C9E-8C64-407082B24205}" dt="2025-12-01T18:52:08.150" v="2665" actId="20577"/>
          <ac:spMkLst>
            <pc:docMk/>
            <pc:sldMk cId="3733316891" sldId="423"/>
            <ac:spMk id="3" creationId="{9ADE1B70-361C-F8F2-596A-7950B00DE027}"/>
          </ac:spMkLst>
        </pc:spChg>
        <pc:picChg chg="add mod">
          <ac:chgData name="Marije van der Lee" userId="478a1573-084d-4973-80b9-5db23eae6636" providerId="ADAL" clId="{2346E5CA-5E15-4C9E-8C64-407082B24205}" dt="2025-12-01T18:52:57.437" v="2672" actId="14100"/>
          <ac:picMkLst>
            <pc:docMk/>
            <pc:sldMk cId="3733316891" sldId="423"/>
            <ac:picMk id="10" creationId="{35FF4707-E642-0F90-17C3-608759A29606}"/>
          </ac:picMkLst>
        </pc:picChg>
      </pc:sldChg>
      <pc:sldChg chg="addSp delSp modSp new mod">
        <pc:chgData name="Marije van der Lee" userId="478a1573-084d-4973-80b9-5db23eae6636" providerId="ADAL" clId="{2346E5CA-5E15-4C9E-8C64-407082B24205}" dt="2025-12-01T18:55:21.053" v="2688" actId="14100"/>
        <pc:sldMkLst>
          <pc:docMk/>
          <pc:sldMk cId="3678540810" sldId="424"/>
        </pc:sldMkLst>
        <pc:spChg chg="mod">
          <ac:chgData name="Marije van der Lee" userId="478a1573-084d-4973-80b9-5db23eae6636" providerId="ADAL" clId="{2346E5CA-5E15-4C9E-8C64-407082B24205}" dt="2025-12-01T18:54:54.217" v="2683" actId="20577"/>
          <ac:spMkLst>
            <pc:docMk/>
            <pc:sldMk cId="3678540810" sldId="424"/>
            <ac:spMk id="3" creationId="{71DFDF5B-FAC9-0F8C-15EE-2573D399FF04}"/>
          </ac:spMkLst>
        </pc:spChg>
        <pc:picChg chg="add mod">
          <ac:chgData name="Marije van der Lee" userId="478a1573-084d-4973-80b9-5db23eae6636" providerId="ADAL" clId="{2346E5CA-5E15-4C9E-8C64-407082B24205}" dt="2025-12-01T18:55:21.053" v="2688" actId="14100"/>
          <ac:picMkLst>
            <pc:docMk/>
            <pc:sldMk cId="3678540810" sldId="424"/>
            <ac:picMk id="9" creationId="{08A403BB-F823-525A-356D-1769372D0093}"/>
          </ac:picMkLst>
        </pc:picChg>
      </pc:sldChg>
      <pc:sldChg chg="addSp delSp modSp new mod">
        <pc:chgData name="Marije van der Lee" userId="478a1573-084d-4973-80b9-5db23eae6636" providerId="ADAL" clId="{2346E5CA-5E15-4C9E-8C64-407082B24205}" dt="2025-12-01T18:56:39.651" v="2718" actId="1076"/>
        <pc:sldMkLst>
          <pc:docMk/>
          <pc:sldMk cId="1436746029" sldId="425"/>
        </pc:sldMkLst>
        <pc:spChg chg="mod">
          <ac:chgData name="Marije van der Lee" userId="478a1573-084d-4973-80b9-5db23eae6636" providerId="ADAL" clId="{2346E5CA-5E15-4C9E-8C64-407082B24205}" dt="2025-12-01T18:56:25.686" v="2715" actId="114"/>
          <ac:spMkLst>
            <pc:docMk/>
            <pc:sldMk cId="1436746029" sldId="425"/>
            <ac:spMk id="3" creationId="{3BB05CB6-C30A-5871-0858-56D46DAA5702}"/>
          </ac:spMkLst>
        </pc:spChg>
        <pc:picChg chg="add mod">
          <ac:chgData name="Marije van der Lee" userId="478a1573-084d-4973-80b9-5db23eae6636" providerId="ADAL" clId="{2346E5CA-5E15-4C9E-8C64-407082B24205}" dt="2025-12-01T18:56:39.651" v="2718" actId="1076"/>
          <ac:picMkLst>
            <pc:docMk/>
            <pc:sldMk cId="1436746029" sldId="425"/>
            <ac:picMk id="4" creationId="{11BCEB64-AE28-75B5-777E-2BFB4000B890}"/>
          </ac:picMkLst>
        </pc:picChg>
      </pc:sldChg>
      <pc:sldChg chg="addSp delSp modSp new mod ord">
        <pc:chgData name="Marije van der Lee" userId="478a1573-084d-4973-80b9-5db23eae6636" providerId="ADAL" clId="{2346E5CA-5E15-4C9E-8C64-407082B24205}" dt="2025-12-01T18:57:46.176" v="2738" actId="1076"/>
        <pc:sldMkLst>
          <pc:docMk/>
          <pc:sldMk cId="3967679890" sldId="426"/>
        </pc:sldMkLst>
        <pc:spChg chg="mod">
          <ac:chgData name="Marije van der Lee" userId="478a1573-084d-4973-80b9-5db23eae6636" providerId="ADAL" clId="{2346E5CA-5E15-4C9E-8C64-407082B24205}" dt="2025-12-01T18:57:27.591" v="2736" actId="114"/>
          <ac:spMkLst>
            <pc:docMk/>
            <pc:sldMk cId="3967679890" sldId="426"/>
            <ac:spMk id="3" creationId="{8E61D94B-18BD-CF5D-1A86-40E12674A490}"/>
          </ac:spMkLst>
        </pc:spChg>
        <pc:picChg chg="add mod">
          <ac:chgData name="Marije van der Lee" userId="478a1573-084d-4973-80b9-5db23eae6636" providerId="ADAL" clId="{2346E5CA-5E15-4C9E-8C64-407082B24205}" dt="2025-12-01T18:57:46.176" v="2738" actId="1076"/>
          <ac:picMkLst>
            <pc:docMk/>
            <pc:sldMk cId="3967679890" sldId="426"/>
            <ac:picMk id="4" creationId="{B635BC54-578C-6B6C-21D6-EF64F9FAAE06}"/>
          </ac:picMkLst>
        </pc:picChg>
      </pc:sldChg>
      <pc:sldChg chg="addSp delSp modSp new mod">
        <pc:chgData name="Marije van der Lee" userId="478a1573-084d-4973-80b9-5db23eae6636" providerId="ADAL" clId="{2346E5CA-5E15-4C9E-8C64-407082B24205}" dt="2025-12-01T19:14:24.085" v="2906" actId="403"/>
        <pc:sldMkLst>
          <pc:docMk/>
          <pc:sldMk cId="2446024109" sldId="427"/>
        </pc:sldMkLst>
        <pc:spChg chg="add del mod">
          <ac:chgData name="Marije van der Lee" userId="478a1573-084d-4973-80b9-5db23eae6636" providerId="ADAL" clId="{2346E5CA-5E15-4C9E-8C64-407082B24205}" dt="2025-12-01T19:14:24.085" v="2906" actId="403"/>
          <ac:spMkLst>
            <pc:docMk/>
            <pc:sldMk cId="2446024109" sldId="427"/>
            <ac:spMk id="2" creationId="{0995422E-EBE5-5E2E-69F8-DB787971AB54}"/>
          </ac:spMkLst>
        </pc:spChg>
        <pc:spChg chg="mod">
          <ac:chgData name="Marije van der Lee" userId="478a1573-084d-4973-80b9-5db23eae6636" providerId="ADAL" clId="{2346E5CA-5E15-4C9E-8C64-407082B24205}" dt="2025-12-01T19:05:39.976" v="2798" actId="113"/>
          <ac:spMkLst>
            <pc:docMk/>
            <pc:sldMk cId="2446024109" sldId="427"/>
            <ac:spMk id="3" creationId="{11E755B1-47D2-8A65-4C17-44B2335E6F77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19:09.715" v="2955" actId="15"/>
        <pc:sldMkLst>
          <pc:docMk/>
          <pc:sldMk cId="3543159338" sldId="428"/>
        </pc:sldMkLst>
        <pc:spChg chg="mod">
          <ac:chgData name="Marije van der Lee" userId="478a1573-084d-4973-80b9-5db23eae6636" providerId="ADAL" clId="{2346E5CA-5E15-4C9E-8C64-407082B24205}" dt="2025-12-01T19:19:09.715" v="2955" actId="15"/>
          <ac:spMkLst>
            <pc:docMk/>
            <pc:sldMk cId="3543159338" sldId="428"/>
            <ac:spMk id="2" creationId="{C24D146C-64B9-EB04-0643-7A980E9EC9E6}"/>
          </ac:spMkLst>
        </pc:spChg>
        <pc:spChg chg="mod">
          <ac:chgData name="Marije van der Lee" userId="478a1573-084d-4973-80b9-5db23eae6636" providerId="ADAL" clId="{2346E5CA-5E15-4C9E-8C64-407082B24205}" dt="2025-12-01T19:14:59.528" v="2912" actId="113"/>
          <ac:spMkLst>
            <pc:docMk/>
            <pc:sldMk cId="3543159338" sldId="428"/>
            <ac:spMk id="3" creationId="{005962B1-8194-6804-8139-522D9F0D4BBB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19:23:50.395" v="3008" actId="1076"/>
        <pc:sldMkLst>
          <pc:docMk/>
          <pc:sldMk cId="2130868784" sldId="429"/>
        </pc:sldMkLst>
        <pc:spChg chg="mod">
          <ac:chgData name="Marije van der Lee" userId="478a1573-084d-4973-80b9-5db23eae6636" providerId="ADAL" clId="{2346E5CA-5E15-4C9E-8C64-407082B24205}" dt="2025-12-01T19:23:13.228" v="3006" actId="27636"/>
          <ac:spMkLst>
            <pc:docMk/>
            <pc:sldMk cId="2130868784" sldId="429"/>
            <ac:spMk id="2" creationId="{FBA4D59E-2F17-A8E9-581F-06B3785C7BD8}"/>
          </ac:spMkLst>
        </pc:spChg>
        <pc:spChg chg="mod">
          <ac:chgData name="Marije van der Lee" userId="478a1573-084d-4973-80b9-5db23eae6636" providerId="ADAL" clId="{2346E5CA-5E15-4C9E-8C64-407082B24205}" dt="2025-12-01T19:19:32.077" v="2957" actId="113"/>
          <ac:spMkLst>
            <pc:docMk/>
            <pc:sldMk cId="2130868784" sldId="429"/>
            <ac:spMk id="3" creationId="{A330F670-50BA-F480-3D1A-A8275A9B47C3}"/>
          </ac:spMkLst>
        </pc:spChg>
        <pc:picChg chg="add mod">
          <ac:chgData name="Marije van der Lee" userId="478a1573-084d-4973-80b9-5db23eae6636" providerId="ADAL" clId="{2346E5CA-5E15-4C9E-8C64-407082B24205}" dt="2025-12-01T19:23:50.395" v="3008" actId="1076"/>
          <ac:picMkLst>
            <pc:docMk/>
            <pc:sldMk cId="2130868784" sldId="429"/>
            <ac:picMk id="5" creationId="{BB37FF77-311F-558E-E81E-CC325B05BB10}"/>
          </ac:picMkLst>
        </pc:picChg>
      </pc:sldChg>
      <pc:sldChg chg="addSp modSp new mod">
        <pc:chgData name="Marije van der Lee" userId="478a1573-084d-4973-80b9-5db23eae6636" providerId="ADAL" clId="{2346E5CA-5E15-4C9E-8C64-407082B24205}" dt="2025-12-01T19:35:07.083" v="3060" actId="1076"/>
        <pc:sldMkLst>
          <pc:docMk/>
          <pc:sldMk cId="2005866769" sldId="430"/>
        </pc:sldMkLst>
        <pc:spChg chg="mod">
          <ac:chgData name="Marije van der Lee" userId="478a1573-084d-4973-80b9-5db23eae6636" providerId="ADAL" clId="{2346E5CA-5E15-4C9E-8C64-407082B24205}" dt="2025-12-01T19:34:09.984" v="3058" actId="15"/>
          <ac:spMkLst>
            <pc:docMk/>
            <pc:sldMk cId="2005866769" sldId="430"/>
            <ac:spMk id="2" creationId="{ADEA8608-297C-C74A-AFC7-47A745D82EA5}"/>
          </ac:spMkLst>
        </pc:spChg>
        <pc:spChg chg="mod">
          <ac:chgData name="Marije van der Lee" userId="478a1573-084d-4973-80b9-5db23eae6636" providerId="ADAL" clId="{2346E5CA-5E15-4C9E-8C64-407082B24205}" dt="2025-12-01T19:32:40.085" v="3017" actId="113"/>
          <ac:spMkLst>
            <pc:docMk/>
            <pc:sldMk cId="2005866769" sldId="430"/>
            <ac:spMk id="3" creationId="{228F6E86-189B-3FAC-9E39-B642FE025572}"/>
          </ac:spMkLst>
        </pc:spChg>
        <pc:picChg chg="add mod">
          <ac:chgData name="Marije van der Lee" userId="478a1573-084d-4973-80b9-5db23eae6636" providerId="ADAL" clId="{2346E5CA-5E15-4C9E-8C64-407082B24205}" dt="2025-12-01T19:35:07.083" v="3060" actId="1076"/>
          <ac:picMkLst>
            <pc:docMk/>
            <pc:sldMk cId="2005866769" sldId="430"/>
            <ac:picMk id="6" creationId="{C46FB7A0-A002-1E78-5E96-9010B2CDBC2E}"/>
          </ac:picMkLst>
        </pc:picChg>
      </pc:sldChg>
      <pc:sldChg chg="modSp new mod">
        <pc:chgData name="Marije van der Lee" userId="478a1573-084d-4973-80b9-5db23eae6636" providerId="ADAL" clId="{2346E5CA-5E15-4C9E-8C64-407082B24205}" dt="2025-12-01T19:38:16.361" v="3100" actId="15"/>
        <pc:sldMkLst>
          <pc:docMk/>
          <pc:sldMk cId="1628710443" sldId="431"/>
        </pc:sldMkLst>
        <pc:spChg chg="mod">
          <ac:chgData name="Marije van der Lee" userId="478a1573-084d-4973-80b9-5db23eae6636" providerId="ADAL" clId="{2346E5CA-5E15-4C9E-8C64-407082B24205}" dt="2025-12-01T19:38:16.361" v="3100" actId="15"/>
          <ac:spMkLst>
            <pc:docMk/>
            <pc:sldMk cId="1628710443" sldId="431"/>
            <ac:spMk id="2" creationId="{076D5886-B877-353B-63EB-B0F0EE097E69}"/>
          </ac:spMkLst>
        </pc:spChg>
        <pc:spChg chg="mod">
          <ac:chgData name="Marije van der Lee" userId="478a1573-084d-4973-80b9-5db23eae6636" providerId="ADAL" clId="{2346E5CA-5E15-4C9E-8C64-407082B24205}" dt="2025-12-01T19:35:31.495" v="3063" actId="113"/>
          <ac:spMkLst>
            <pc:docMk/>
            <pc:sldMk cId="1628710443" sldId="431"/>
            <ac:spMk id="3" creationId="{878E91AD-B231-3A5B-DB63-FD6B08750DBF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50:15.541" v="3150" actId="27636"/>
        <pc:sldMkLst>
          <pc:docMk/>
          <pc:sldMk cId="1602008874" sldId="432"/>
        </pc:sldMkLst>
        <pc:spChg chg="mod">
          <ac:chgData name="Marije van der Lee" userId="478a1573-084d-4973-80b9-5db23eae6636" providerId="ADAL" clId="{2346E5CA-5E15-4C9E-8C64-407082B24205}" dt="2025-12-01T19:50:15.541" v="3150" actId="27636"/>
          <ac:spMkLst>
            <pc:docMk/>
            <pc:sldMk cId="1602008874" sldId="432"/>
            <ac:spMk id="2" creationId="{6EE4C20C-0E5C-0992-4487-F2FEEEB2E378}"/>
          </ac:spMkLst>
        </pc:spChg>
        <pc:spChg chg="mod">
          <ac:chgData name="Marije van der Lee" userId="478a1573-084d-4973-80b9-5db23eae6636" providerId="ADAL" clId="{2346E5CA-5E15-4C9E-8C64-407082B24205}" dt="2025-12-01T19:38:37.492" v="3103" actId="113"/>
          <ac:spMkLst>
            <pc:docMk/>
            <pc:sldMk cId="1602008874" sldId="432"/>
            <ac:spMk id="3" creationId="{9989BC3B-B9EF-119F-456C-988F17592337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19:51:44.062" v="3162" actId="1076"/>
        <pc:sldMkLst>
          <pc:docMk/>
          <pc:sldMk cId="586874867" sldId="433"/>
        </pc:sldMkLst>
        <pc:spChg chg="mod">
          <ac:chgData name="Marije van der Lee" userId="478a1573-084d-4973-80b9-5db23eae6636" providerId="ADAL" clId="{2346E5CA-5E15-4C9E-8C64-407082B24205}" dt="2025-12-01T19:51:10.204" v="3160" actId="113"/>
          <ac:spMkLst>
            <pc:docMk/>
            <pc:sldMk cId="586874867" sldId="433"/>
            <ac:spMk id="2" creationId="{7A8F6DD1-00DD-26BC-08C0-D7114116A221}"/>
          </ac:spMkLst>
        </pc:spChg>
        <pc:spChg chg="mod">
          <ac:chgData name="Marije van der Lee" userId="478a1573-084d-4973-80b9-5db23eae6636" providerId="ADAL" clId="{2346E5CA-5E15-4C9E-8C64-407082B24205}" dt="2025-12-01T19:50:29.957" v="3152" actId="113"/>
          <ac:spMkLst>
            <pc:docMk/>
            <pc:sldMk cId="586874867" sldId="433"/>
            <ac:spMk id="3" creationId="{29B92835-6AE2-7962-4482-B3A6D237F9AC}"/>
          </ac:spMkLst>
        </pc:spChg>
        <pc:picChg chg="add mod">
          <ac:chgData name="Marije van der Lee" userId="478a1573-084d-4973-80b9-5db23eae6636" providerId="ADAL" clId="{2346E5CA-5E15-4C9E-8C64-407082B24205}" dt="2025-12-01T19:51:44.062" v="3162" actId="1076"/>
          <ac:picMkLst>
            <pc:docMk/>
            <pc:sldMk cId="586874867" sldId="433"/>
            <ac:picMk id="5" creationId="{4C6D20A6-44BC-3FA2-7DCF-C8949AF8EE51}"/>
          </ac:picMkLst>
        </pc:picChg>
      </pc:sldChg>
      <pc:sldChg chg="modSp new mod">
        <pc:chgData name="Marije van der Lee" userId="478a1573-084d-4973-80b9-5db23eae6636" providerId="ADAL" clId="{2346E5CA-5E15-4C9E-8C64-407082B24205}" dt="2025-12-03T10:56:50.913" v="4336" actId="113"/>
        <pc:sldMkLst>
          <pc:docMk/>
          <pc:sldMk cId="4024937216" sldId="434"/>
        </pc:sldMkLst>
        <pc:spChg chg="mod">
          <ac:chgData name="Marije van der Lee" userId="478a1573-084d-4973-80b9-5db23eae6636" providerId="ADAL" clId="{2346E5CA-5E15-4C9E-8C64-407082B24205}" dt="2025-12-03T10:56:50.913" v="4336" actId="113"/>
          <ac:spMkLst>
            <pc:docMk/>
            <pc:sldMk cId="4024937216" sldId="434"/>
            <ac:spMk id="2" creationId="{5BF38C4A-C9E1-FB86-3988-D11451260050}"/>
          </ac:spMkLst>
        </pc:spChg>
        <pc:spChg chg="mod">
          <ac:chgData name="Marije van der Lee" userId="478a1573-084d-4973-80b9-5db23eae6636" providerId="ADAL" clId="{2346E5CA-5E15-4C9E-8C64-407082B24205}" dt="2025-12-01T19:55:26.039" v="3196" actId="113"/>
          <ac:spMkLst>
            <pc:docMk/>
            <pc:sldMk cId="4024937216" sldId="434"/>
            <ac:spMk id="3" creationId="{B2045A38-FBFB-3A74-409F-4518C5A632B3}"/>
          </ac:spMkLst>
        </pc:spChg>
      </pc:sldChg>
      <pc:sldChg chg="modSp new mod">
        <pc:chgData name="Marije van der Lee" userId="478a1573-084d-4973-80b9-5db23eae6636" providerId="ADAL" clId="{2346E5CA-5E15-4C9E-8C64-407082B24205}" dt="2025-12-01T20:02:08.212" v="3279" actId="27636"/>
        <pc:sldMkLst>
          <pc:docMk/>
          <pc:sldMk cId="3453921529" sldId="435"/>
        </pc:sldMkLst>
        <pc:spChg chg="mod">
          <ac:chgData name="Marije van der Lee" userId="478a1573-084d-4973-80b9-5db23eae6636" providerId="ADAL" clId="{2346E5CA-5E15-4C9E-8C64-407082B24205}" dt="2025-12-01T20:02:08.212" v="3279" actId="27636"/>
          <ac:spMkLst>
            <pc:docMk/>
            <pc:sldMk cId="3453921529" sldId="435"/>
            <ac:spMk id="2" creationId="{595F3A6C-FBFE-A40B-805D-A416E3D790B9}"/>
          </ac:spMkLst>
        </pc:spChg>
        <pc:spChg chg="mod">
          <ac:chgData name="Marije van der Lee" userId="478a1573-084d-4973-80b9-5db23eae6636" providerId="ADAL" clId="{2346E5CA-5E15-4C9E-8C64-407082B24205}" dt="2025-12-01T19:59:43.686" v="3237"/>
          <ac:spMkLst>
            <pc:docMk/>
            <pc:sldMk cId="3453921529" sldId="435"/>
            <ac:spMk id="3" creationId="{0EA23C63-5D30-5A11-EE02-B141B8FCFF09}"/>
          </ac:spMkLst>
        </pc:spChg>
      </pc:sldChg>
      <pc:sldChg chg="modSp new mod">
        <pc:chgData name="Marije van der Lee" userId="478a1573-084d-4973-80b9-5db23eae6636" providerId="ADAL" clId="{2346E5CA-5E15-4C9E-8C64-407082B24205}" dt="2025-12-01T19:53:36.035" v="3193" actId="403"/>
        <pc:sldMkLst>
          <pc:docMk/>
          <pc:sldMk cId="2865446949" sldId="436"/>
        </pc:sldMkLst>
        <pc:spChg chg="mod">
          <ac:chgData name="Marije van der Lee" userId="478a1573-084d-4973-80b9-5db23eae6636" providerId="ADAL" clId="{2346E5CA-5E15-4C9E-8C64-407082B24205}" dt="2025-12-01T19:53:36.035" v="3193" actId="403"/>
          <ac:spMkLst>
            <pc:docMk/>
            <pc:sldMk cId="2865446949" sldId="436"/>
            <ac:spMk id="2" creationId="{B674D08C-6132-C22A-18B5-6937B25B1092}"/>
          </ac:spMkLst>
        </pc:spChg>
        <pc:spChg chg="mod">
          <ac:chgData name="Marije van der Lee" userId="478a1573-084d-4973-80b9-5db23eae6636" providerId="ADAL" clId="{2346E5CA-5E15-4C9E-8C64-407082B24205}" dt="2025-12-01T19:52:29.452" v="3167"/>
          <ac:spMkLst>
            <pc:docMk/>
            <pc:sldMk cId="2865446949" sldId="436"/>
            <ac:spMk id="3" creationId="{7FAC3B01-9868-6175-D15C-D460D2EB7594}"/>
          </ac:spMkLst>
        </pc:spChg>
      </pc:sldChg>
      <pc:sldChg chg="modSp new mod ord">
        <pc:chgData name="Marije van der Lee" userId="478a1573-084d-4973-80b9-5db23eae6636" providerId="ADAL" clId="{2346E5CA-5E15-4C9E-8C64-407082B24205}" dt="2025-12-01T20:11:16.276" v="3384" actId="27636"/>
        <pc:sldMkLst>
          <pc:docMk/>
          <pc:sldMk cId="2164457537" sldId="437"/>
        </pc:sldMkLst>
        <pc:spChg chg="mod">
          <ac:chgData name="Marije van der Lee" userId="478a1573-084d-4973-80b9-5db23eae6636" providerId="ADAL" clId="{2346E5CA-5E15-4C9E-8C64-407082B24205}" dt="2025-12-01T20:11:16.276" v="3384" actId="27636"/>
          <ac:spMkLst>
            <pc:docMk/>
            <pc:sldMk cId="2164457537" sldId="437"/>
            <ac:spMk id="2" creationId="{B07134DB-F40E-51AE-F13B-3278D75161A8}"/>
          </ac:spMkLst>
        </pc:spChg>
        <pc:spChg chg="mod">
          <ac:chgData name="Marije van der Lee" userId="478a1573-084d-4973-80b9-5db23eae6636" providerId="ADAL" clId="{2346E5CA-5E15-4C9E-8C64-407082B24205}" dt="2025-12-01T20:05:01.757" v="3349" actId="113"/>
          <ac:spMkLst>
            <pc:docMk/>
            <pc:sldMk cId="2164457537" sldId="437"/>
            <ac:spMk id="3" creationId="{206694CD-E53C-2E52-A359-027D70D27DF7}"/>
          </ac:spMkLst>
        </pc:spChg>
      </pc:sldChg>
      <pc:sldChg chg="modSp new mod ord">
        <pc:chgData name="Marije van der Lee" userId="478a1573-084d-4973-80b9-5db23eae6636" providerId="ADAL" clId="{2346E5CA-5E15-4C9E-8C64-407082B24205}" dt="2025-12-02T18:52:46.828" v="4312" actId="20577"/>
        <pc:sldMkLst>
          <pc:docMk/>
          <pc:sldMk cId="1958636023" sldId="438"/>
        </pc:sldMkLst>
        <pc:spChg chg="mod">
          <ac:chgData name="Marije van der Lee" userId="478a1573-084d-4973-80b9-5db23eae6636" providerId="ADAL" clId="{2346E5CA-5E15-4C9E-8C64-407082B24205}" dt="2025-12-02T18:52:46.828" v="4312" actId="20577"/>
          <ac:spMkLst>
            <pc:docMk/>
            <pc:sldMk cId="1958636023" sldId="438"/>
            <ac:spMk id="2" creationId="{EA710BA3-A4B5-5B38-172E-F64B18E66404}"/>
          </ac:spMkLst>
        </pc:spChg>
        <pc:spChg chg="mod">
          <ac:chgData name="Marije van der Lee" userId="478a1573-084d-4973-80b9-5db23eae6636" providerId="ADAL" clId="{2346E5CA-5E15-4C9E-8C64-407082B24205}" dt="2025-12-01T20:05:30.548" v="3353" actId="113"/>
          <ac:spMkLst>
            <pc:docMk/>
            <pc:sldMk cId="1958636023" sldId="438"/>
            <ac:spMk id="3" creationId="{DB8A1657-5F9D-9681-48AA-15094087B2EF}"/>
          </ac:spMkLst>
        </pc:spChg>
      </pc:sldChg>
      <pc:sldChg chg="modSp new mod">
        <pc:chgData name="Marije van der Lee" userId="478a1573-084d-4973-80b9-5db23eae6636" providerId="ADAL" clId="{2346E5CA-5E15-4C9E-8C64-407082B24205}" dt="2025-12-01T20:17:24.671" v="3418" actId="27636"/>
        <pc:sldMkLst>
          <pc:docMk/>
          <pc:sldMk cId="3269944642" sldId="439"/>
        </pc:sldMkLst>
        <pc:spChg chg="mod">
          <ac:chgData name="Marije van der Lee" userId="478a1573-084d-4973-80b9-5db23eae6636" providerId="ADAL" clId="{2346E5CA-5E15-4C9E-8C64-407082B24205}" dt="2025-12-01T20:17:24.671" v="3418" actId="27636"/>
          <ac:spMkLst>
            <pc:docMk/>
            <pc:sldMk cId="3269944642" sldId="439"/>
            <ac:spMk id="2" creationId="{799BD758-2D80-C14D-9D4C-FB692C091161}"/>
          </ac:spMkLst>
        </pc:spChg>
        <pc:spChg chg="mod">
          <ac:chgData name="Marije van der Lee" userId="478a1573-084d-4973-80b9-5db23eae6636" providerId="ADAL" clId="{2346E5CA-5E15-4C9E-8C64-407082B24205}" dt="2025-12-01T20:11:40.821" v="3386" actId="113"/>
          <ac:spMkLst>
            <pc:docMk/>
            <pc:sldMk cId="3269944642" sldId="439"/>
            <ac:spMk id="3" creationId="{1EDCE0DC-23E4-227F-BD73-770DC8E9346F}"/>
          </ac:spMkLst>
        </pc:spChg>
      </pc:sldChg>
      <pc:sldChg chg="modSp new mod">
        <pc:chgData name="Marije van der Lee" userId="478a1573-084d-4973-80b9-5db23eae6636" providerId="ADAL" clId="{2346E5CA-5E15-4C9E-8C64-407082B24205}" dt="2025-12-01T20:20:54.464" v="3438" actId="27636"/>
        <pc:sldMkLst>
          <pc:docMk/>
          <pc:sldMk cId="488739739" sldId="440"/>
        </pc:sldMkLst>
        <pc:spChg chg="mod">
          <ac:chgData name="Marije van der Lee" userId="478a1573-084d-4973-80b9-5db23eae6636" providerId="ADAL" clId="{2346E5CA-5E15-4C9E-8C64-407082B24205}" dt="2025-12-01T20:20:54.464" v="3438" actId="27636"/>
          <ac:spMkLst>
            <pc:docMk/>
            <pc:sldMk cId="488739739" sldId="440"/>
            <ac:spMk id="2" creationId="{0C3B5411-ED20-6B46-532D-8FFF7961B37D}"/>
          </ac:spMkLst>
        </pc:spChg>
        <pc:spChg chg="mod">
          <ac:chgData name="Marije van der Lee" userId="478a1573-084d-4973-80b9-5db23eae6636" providerId="ADAL" clId="{2346E5CA-5E15-4C9E-8C64-407082B24205}" dt="2025-12-01T20:17:51.722" v="3420" actId="113"/>
          <ac:spMkLst>
            <pc:docMk/>
            <pc:sldMk cId="488739739" sldId="440"/>
            <ac:spMk id="3" creationId="{011F2133-1C87-5E2A-A674-396B62620B14}"/>
          </ac:spMkLst>
        </pc:spChg>
      </pc:sldChg>
      <pc:sldChg chg="modSp new mod">
        <pc:chgData name="Marije van der Lee" userId="478a1573-084d-4973-80b9-5db23eae6636" providerId="ADAL" clId="{2346E5CA-5E15-4C9E-8C64-407082B24205}" dt="2025-12-01T20:21:31.296" v="3445" actId="15"/>
        <pc:sldMkLst>
          <pc:docMk/>
          <pc:sldMk cId="1448674134" sldId="441"/>
        </pc:sldMkLst>
        <pc:spChg chg="mod">
          <ac:chgData name="Marije van der Lee" userId="478a1573-084d-4973-80b9-5db23eae6636" providerId="ADAL" clId="{2346E5CA-5E15-4C9E-8C64-407082B24205}" dt="2025-12-01T20:21:31.296" v="3445" actId="15"/>
          <ac:spMkLst>
            <pc:docMk/>
            <pc:sldMk cId="1448674134" sldId="441"/>
            <ac:spMk id="2" creationId="{D18BDEA3-C052-1743-8C26-8434374C4B7D}"/>
          </ac:spMkLst>
        </pc:spChg>
        <pc:spChg chg="mod">
          <ac:chgData name="Marije van der Lee" userId="478a1573-084d-4973-80b9-5db23eae6636" providerId="ADAL" clId="{2346E5CA-5E15-4C9E-8C64-407082B24205}" dt="2025-12-01T20:21:12.154" v="3441" actId="113"/>
          <ac:spMkLst>
            <pc:docMk/>
            <pc:sldMk cId="1448674134" sldId="441"/>
            <ac:spMk id="3" creationId="{65BC7E6B-4D81-430D-648F-BA6955C321A1}"/>
          </ac:spMkLst>
        </pc:spChg>
      </pc:sldChg>
      <pc:sldChg chg="addSp delSp modSp new mod">
        <pc:chgData name="Marije van der Lee" userId="478a1573-084d-4973-80b9-5db23eae6636" providerId="ADAL" clId="{2346E5CA-5E15-4C9E-8C64-407082B24205}" dt="2025-12-01T20:25:07.092" v="3473" actId="1076"/>
        <pc:sldMkLst>
          <pc:docMk/>
          <pc:sldMk cId="1326304871" sldId="442"/>
        </pc:sldMkLst>
        <pc:spChg chg="mod">
          <ac:chgData name="Marije van der Lee" userId="478a1573-084d-4973-80b9-5db23eae6636" providerId="ADAL" clId="{2346E5CA-5E15-4C9E-8C64-407082B24205}" dt="2025-12-01T20:23:05.800" v="3471" actId="113"/>
          <ac:spMkLst>
            <pc:docMk/>
            <pc:sldMk cId="1326304871" sldId="442"/>
            <ac:spMk id="3" creationId="{F9815D7F-3DAD-5CDD-2577-20D969A75F50}"/>
          </ac:spMkLst>
        </pc:spChg>
        <pc:picChg chg="add mod ord">
          <ac:chgData name="Marije van der Lee" userId="478a1573-084d-4973-80b9-5db23eae6636" providerId="ADAL" clId="{2346E5CA-5E15-4C9E-8C64-407082B24205}" dt="2025-12-01T20:25:07.092" v="3473" actId="1076"/>
          <ac:picMkLst>
            <pc:docMk/>
            <pc:sldMk cId="1326304871" sldId="442"/>
            <ac:picMk id="5" creationId="{A1C95515-0A5B-E7BE-D791-9F971DFED603}"/>
          </ac:picMkLst>
        </pc:picChg>
      </pc:sldChg>
      <pc:sldChg chg="addSp delSp modSp new mod ord">
        <pc:chgData name="Marije van der Lee" userId="478a1573-084d-4973-80b9-5db23eae6636" providerId="ADAL" clId="{2346E5CA-5E15-4C9E-8C64-407082B24205}" dt="2025-12-01T20:26:35.611" v="3477"/>
        <pc:sldMkLst>
          <pc:docMk/>
          <pc:sldMk cId="1185889545" sldId="443"/>
        </pc:sldMkLst>
        <pc:spChg chg="mod">
          <ac:chgData name="Marije van der Lee" userId="478a1573-084d-4973-80b9-5db23eae6636" providerId="ADAL" clId="{2346E5CA-5E15-4C9E-8C64-407082B24205}" dt="2025-12-01T20:22:59.690" v="3470" actId="113"/>
          <ac:spMkLst>
            <pc:docMk/>
            <pc:sldMk cId="1185889545" sldId="443"/>
            <ac:spMk id="3" creationId="{1F9C8996-05D5-49B3-D0FA-638AAB44FE50}"/>
          </ac:spMkLst>
        </pc:spChg>
        <pc:picChg chg="add mod ord">
          <ac:chgData name="Marije van der Lee" userId="478a1573-084d-4973-80b9-5db23eae6636" providerId="ADAL" clId="{2346E5CA-5E15-4C9E-8C64-407082B24205}" dt="2025-12-01T20:26:00.401" v="3475" actId="1076"/>
          <ac:picMkLst>
            <pc:docMk/>
            <pc:sldMk cId="1185889545" sldId="443"/>
            <ac:picMk id="5" creationId="{4727839C-FBF8-AD7D-0AD3-B50EDEC36FA9}"/>
          </ac:picMkLst>
        </pc:picChg>
      </pc:sldChg>
      <pc:sldChg chg="modSp new mod ord">
        <pc:chgData name="Marije van der Lee" userId="478a1573-084d-4973-80b9-5db23eae6636" providerId="ADAL" clId="{2346E5CA-5E15-4C9E-8C64-407082B24205}" dt="2025-12-01T20:31:56.675" v="3519" actId="15"/>
        <pc:sldMkLst>
          <pc:docMk/>
          <pc:sldMk cId="1329739243" sldId="444"/>
        </pc:sldMkLst>
        <pc:spChg chg="mod">
          <ac:chgData name="Marije van der Lee" userId="478a1573-084d-4973-80b9-5db23eae6636" providerId="ADAL" clId="{2346E5CA-5E15-4C9E-8C64-407082B24205}" dt="2025-12-01T20:31:56.675" v="3519" actId="15"/>
          <ac:spMkLst>
            <pc:docMk/>
            <pc:sldMk cId="1329739243" sldId="444"/>
            <ac:spMk id="2" creationId="{23478DEA-C651-B2C7-0425-62F6129550F6}"/>
          </ac:spMkLst>
        </pc:spChg>
        <pc:spChg chg="mod">
          <ac:chgData name="Marije van der Lee" userId="478a1573-084d-4973-80b9-5db23eae6636" providerId="ADAL" clId="{2346E5CA-5E15-4C9E-8C64-407082B24205}" dt="2025-12-01T20:31:19.623" v="3511" actId="113"/>
          <ac:spMkLst>
            <pc:docMk/>
            <pc:sldMk cId="1329739243" sldId="444"/>
            <ac:spMk id="3" creationId="{59C25BE7-9199-A541-27D6-98AEB0D7925E}"/>
          </ac:spMkLst>
        </pc:spChg>
      </pc:sldChg>
      <pc:sldChg chg="modSp new mod">
        <pc:chgData name="Marije van der Lee" userId="478a1573-084d-4973-80b9-5db23eae6636" providerId="ADAL" clId="{2346E5CA-5E15-4C9E-8C64-407082B24205}" dt="2025-12-01T20:35:28.348" v="3580" actId="27636"/>
        <pc:sldMkLst>
          <pc:docMk/>
          <pc:sldMk cId="1455547223" sldId="445"/>
        </pc:sldMkLst>
        <pc:spChg chg="mod">
          <ac:chgData name="Marije van der Lee" userId="478a1573-084d-4973-80b9-5db23eae6636" providerId="ADAL" clId="{2346E5CA-5E15-4C9E-8C64-407082B24205}" dt="2025-12-01T20:35:28.348" v="3580" actId="27636"/>
          <ac:spMkLst>
            <pc:docMk/>
            <pc:sldMk cId="1455547223" sldId="445"/>
            <ac:spMk id="2" creationId="{86196DF5-6141-8525-7BAD-A053F096C933}"/>
          </ac:spMkLst>
        </pc:spChg>
        <pc:spChg chg="mod">
          <ac:chgData name="Marije van der Lee" userId="478a1573-084d-4973-80b9-5db23eae6636" providerId="ADAL" clId="{2346E5CA-5E15-4C9E-8C64-407082B24205}" dt="2025-12-01T20:32:21.540" v="3520"/>
          <ac:spMkLst>
            <pc:docMk/>
            <pc:sldMk cId="1455547223" sldId="445"/>
            <ac:spMk id="3" creationId="{588F7D02-E7EC-1FF1-5001-F0F6FEBB143A}"/>
          </ac:spMkLst>
        </pc:spChg>
      </pc:sldChg>
      <pc:sldChg chg="modSp new mod ord">
        <pc:chgData name="Marije van der Lee" userId="478a1573-084d-4973-80b9-5db23eae6636" providerId="ADAL" clId="{2346E5CA-5E15-4C9E-8C64-407082B24205}" dt="2025-12-01T20:30:57.482" v="3507" actId="255"/>
        <pc:sldMkLst>
          <pc:docMk/>
          <pc:sldMk cId="1774690639" sldId="446"/>
        </pc:sldMkLst>
        <pc:spChg chg="mod">
          <ac:chgData name="Marije van der Lee" userId="478a1573-084d-4973-80b9-5db23eae6636" providerId="ADAL" clId="{2346E5CA-5E15-4C9E-8C64-407082B24205}" dt="2025-12-01T20:30:57.482" v="3507" actId="255"/>
          <ac:spMkLst>
            <pc:docMk/>
            <pc:sldMk cId="1774690639" sldId="446"/>
            <ac:spMk id="2" creationId="{0CE15C58-0184-A42F-61EE-15C6F5AC51F9}"/>
          </ac:spMkLst>
        </pc:spChg>
        <pc:spChg chg="mod">
          <ac:chgData name="Marije van der Lee" userId="478a1573-084d-4973-80b9-5db23eae6636" providerId="ADAL" clId="{2346E5CA-5E15-4C9E-8C64-407082B24205}" dt="2025-12-01T20:27:26.476" v="3486" actId="113"/>
          <ac:spMkLst>
            <pc:docMk/>
            <pc:sldMk cId="1774690639" sldId="446"/>
            <ac:spMk id="3" creationId="{C0C3FE26-F08F-B072-331D-F4F442861111}"/>
          </ac:spMkLst>
        </pc:spChg>
      </pc:sldChg>
      <pc:sldChg chg="modSp new mod ord">
        <pc:chgData name="Marije van der Lee" userId="478a1573-084d-4973-80b9-5db23eae6636" providerId="ADAL" clId="{2346E5CA-5E15-4C9E-8C64-407082B24205}" dt="2025-12-01T20:37:31.700" v="3611" actId="15"/>
        <pc:sldMkLst>
          <pc:docMk/>
          <pc:sldMk cId="3174669307" sldId="447"/>
        </pc:sldMkLst>
        <pc:spChg chg="mod">
          <ac:chgData name="Marije van der Lee" userId="478a1573-084d-4973-80b9-5db23eae6636" providerId="ADAL" clId="{2346E5CA-5E15-4C9E-8C64-407082B24205}" dt="2025-12-01T20:37:31.700" v="3611" actId="15"/>
          <ac:spMkLst>
            <pc:docMk/>
            <pc:sldMk cId="3174669307" sldId="447"/>
            <ac:spMk id="2" creationId="{82D2DBCB-11FF-69A0-B668-254C5EC04574}"/>
          </ac:spMkLst>
        </pc:spChg>
        <pc:spChg chg="mod">
          <ac:chgData name="Marije van der Lee" userId="478a1573-084d-4973-80b9-5db23eae6636" providerId="ADAL" clId="{2346E5CA-5E15-4C9E-8C64-407082B24205}" dt="2025-12-01T20:36:26.341" v="3590" actId="113"/>
          <ac:spMkLst>
            <pc:docMk/>
            <pc:sldMk cId="3174669307" sldId="447"/>
            <ac:spMk id="3" creationId="{9041D2EE-B121-A0E4-B291-215A3618CC0C}"/>
          </ac:spMkLst>
        </pc:spChg>
      </pc:sldChg>
      <pc:sldChg chg="modSp new mod ord">
        <pc:chgData name="Marije van der Lee" userId="478a1573-084d-4973-80b9-5db23eae6636" providerId="ADAL" clId="{2346E5CA-5E15-4C9E-8C64-407082B24205}" dt="2025-12-01T20:40:29.556" v="3630" actId="27636"/>
        <pc:sldMkLst>
          <pc:docMk/>
          <pc:sldMk cId="3358043250" sldId="448"/>
        </pc:sldMkLst>
        <pc:spChg chg="mod">
          <ac:chgData name="Marije van der Lee" userId="478a1573-084d-4973-80b9-5db23eae6636" providerId="ADAL" clId="{2346E5CA-5E15-4C9E-8C64-407082B24205}" dt="2025-12-01T20:40:29.556" v="3630" actId="27636"/>
          <ac:spMkLst>
            <pc:docMk/>
            <pc:sldMk cId="3358043250" sldId="448"/>
            <ac:spMk id="2" creationId="{241CB552-BFB8-52C3-2A73-8D9A78738DA5}"/>
          </ac:spMkLst>
        </pc:spChg>
        <pc:spChg chg="mod">
          <ac:chgData name="Marije van der Lee" userId="478a1573-084d-4973-80b9-5db23eae6636" providerId="ADAL" clId="{2346E5CA-5E15-4C9E-8C64-407082B24205}" dt="2025-12-01T20:36:12.907" v="3588" actId="113"/>
          <ac:spMkLst>
            <pc:docMk/>
            <pc:sldMk cId="3358043250" sldId="448"/>
            <ac:spMk id="3" creationId="{7D32A7DC-163A-7B7F-7364-C80F4962820C}"/>
          </ac:spMkLst>
        </pc:spChg>
      </pc:sldChg>
      <pc:sldChg chg="modSp new mod">
        <pc:chgData name="Marije van der Lee" userId="478a1573-084d-4973-80b9-5db23eae6636" providerId="ADAL" clId="{2346E5CA-5E15-4C9E-8C64-407082B24205}" dt="2025-12-01T20:41:18.074" v="3643" actId="27636"/>
        <pc:sldMkLst>
          <pc:docMk/>
          <pc:sldMk cId="2324545151" sldId="449"/>
        </pc:sldMkLst>
        <pc:spChg chg="mod">
          <ac:chgData name="Marije van der Lee" userId="478a1573-084d-4973-80b9-5db23eae6636" providerId="ADAL" clId="{2346E5CA-5E15-4C9E-8C64-407082B24205}" dt="2025-12-01T20:41:18.074" v="3643" actId="27636"/>
          <ac:spMkLst>
            <pc:docMk/>
            <pc:sldMk cId="2324545151" sldId="449"/>
            <ac:spMk id="2" creationId="{71696692-A5E5-FB82-68CF-F6A4B5DFBD68}"/>
          </ac:spMkLst>
        </pc:spChg>
        <pc:spChg chg="mod">
          <ac:chgData name="Marije van der Lee" userId="478a1573-084d-4973-80b9-5db23eae6636" providerId="ADAL" clId="{2346E5CA-5E15-4C9E-8C64-407082B24205}" dt="2025-12-01T20:40:44.829" v="3635" actId="113"/>
          <ac:spMkLst>
            <pc:docMk/>
            <pc:sldMk cId="2324545151" sldId="449"/>
            <ac:spMk id="3" creationId="{2C6ECA9B-5D7B-AB6F-93DF-95EA4182016A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21:09:58.979" v="3689" actId="12"/>
        <pc:sldMkLst>
          <pc:docMk/>
          <pc:sldMk cId="2343746730" sldId="450"/>
        </pc:sldMkLst>
        <pc:spChg chg="mod">
          <ac:chgData name="Marije van der Lee" userId="478a1573-084d-4973-80b9-5db23eae6636" providerId="ADAL" clId="{2346E5CA-5E15-4C9E-8C64-407082B24205}" dt="2025-12-01T21:09:58.979" v="3689" actId="12"/>
          <ac:spMkLst>
            <pc:docMk/>
            <pc:sldMk cId="2343746730" sldId="450"/>
            <ac:spMk id="2" creationId="{BED46995-3974-902D-F49B-38BD849A27F6}"/>
          </ac:spMkLst>
        </pc:spChg>
        <pc:spChg chg="mod">
          <ac:chgData name="Marije van der Lee" userId="478a1573-084d-4973-80b9-5db23eae6636" providerId="ADAL" clId="{2346E5CA-5E15-4C9E-8C64-407082B24205}" dt="2025-12-01T20:41:48.408" v="3647" actId="113"/>
          <ac:spMkLst>
            <pc:docMk/>
            <pc:sldMk cId="2343746730" sldId="450"/>
            <ac:spMk id="3" creationId="{A784B102-80D2-998B-CEC8-2EDD5906C608}"/>
          </ac:spMkLst>
        </pc:spChg>
      </pc:sldChg>
      <pc:sldChg chg="modSp new mod">
        <pc:chgData name="Marije van der Lee" userId="478a1573-084d-4973-80b9-5db23eae6636" providerId="ADAL" clId="{2346E5CA-5E15-4C9E-8C64-407082B24205}" dt="2025-12-01T21:12:05.222" v="3730" actId="20577"/>
        <pc:sldMkLst>
          <pc:docMk/>
          <pc:sldMk cId="2245389104" sldId="451"/>
        </pc:sldMkLst>
        <pc:spChg chg="mod">
          <ac:chgData name="Marije van der Lee" userId="478a1573-084d-4973-80b9-5db23eae6636" providerId="ADAL" clId="{2346E5CA-5E15-4C9E-8C64-407082B24205}" dt="2025-12-01T21:12:05.222" v="3730" actId="20577"/>
          <ac:spMkLst>
            <pc:docMk/>
            <pc:sldMk cId="2245389104" sldId="451"/>
            <ac:spMk id="2" creationId="{926238C3-50DB-E164-FC45-961291162B27}"/>
          </ac:spMkLst>
        </pc:spChg>
        <pc:spChg chg="mod">
          <ac:chgData name="Marije van der Lee" userId="478a1573-084d-4973-80b9-5db23eae6636" providerId="ADAL" clId="{2346E5CA-5E15-4C9E-8C64-407082B24205}" dt="2025-12-01T21:10:31.173" v="3692" actId="113"/>
          <ac:spMkLst>
            <pc:docMk/>
            <pc:sldMk cId="2245389104" sldId="451"/>
            <ac:spMk id="3" creationId="{1F664607-E877-5D93-A9DC-EA71B8A032AE}"/>
          </ac:spMkLst>
        </pc:spChg>
      </pc:sldChg>
      <pc:sldChg chg="modSp new mod">
        <pc:chgData name="Marije van der Lee" userId="478a1573-084d-4973-80b9-5db23eae6636" providerId="ADAL" clId="{2346E5CA-5E15-4C9E-8C64-407082B24205}" dt="2025-12-01T21:19:58.641" v="3779" actId="12"/>
        <pc:sldMkLst>
          <pc:docMk/>
          <pc:sldMk cId="3264002306" sldId="452"/>
        </pc:sldMkLst>
        <pc:spChg chg="mod">
          <ac:chgData name="Marije van der Lee" userId="478a1573-084d-4973-80b9-5db23eae6636" providerId="ADAL" clId="{2346E5CA-5E15-4C9E-8C64-407082B24205}" dt="2025-12-01T21:19:58.641" v="3779" actId="12"/>
          <ac:spMkLst>
            <pc:docMk/>
            <pc:sldMk cId="3264002306" sldId="452"/>
            <ac:spMk id="2" creationId="{60831165-EEE7-D424-583A-56D0C34A09A1}"/>
          </ac:spMkLst>
        </pc:spChg>
        <pc:spChg chg="mod">
          <ac:chgData name="Marije van der Lee" userId="478a1573-084d-4973-80b9-5db23eae6636" providerId="ADAL" clId="{2346E5CA-5E15-4C9E-8C64-407082B24205}" dt="2025-12-01T21:18:20.777" v="3743"/>
          <ac:spMkLst>
            <pc:docMk/>
            <pc:sldMk cId="3264002306" sldId="452"/>
            <ac:spMk id="3" creationId="{E0C35559-A5E4-0F2C-8969-24DB7F3177DE}"/>
          </ac:spMkLst>
        </pc:spChg>
      </pc:sldChg>
      <pc:sldChg chg="modSp new mod">
        <pc:chgData name="Marije van der Lee" userId="478a1573-084d-4973-80b9-5db23eae6636" providerId="ADAL" clId="{2346E5CA-5E15-4C9E-8C64-407082B24205}" dt="2025-12-01T21:20:51.761" v="3791" actId="27636"/>
        <pc:sldMkLst>
          <pc:docMk/>
          <pc:sldMk cId="96204605" sldId="453"/>
        </pc:sldMkLst>
        <pc:spChg chg="mod">
          <ac:chgData name="Marije van der Lee" userId="478a1573-084d-4973-80b9-5db23eae6636" providerId="ADAL" clId="{2346E5CA-5E15-4C9E-8C64-407082B24205}" dt="2025-12-01T21:20:51.761" v="3791" actId="27636"/>
          <ac:spMkLst>
            <pc:docMk/>
            <pc:sldMk cId="96204605" sldId="453"/>
            <ac:spMk id="2" creationId="{55E1752E-D71C-B97C-C7DD-686A493F3150}"/>
          </ac:spMkLst>
        </pc:spChg>
        <pc:spChg chg="mod">
          <ac:chgData name="Marije van der Lee" userId="478a1573-084d-4973-80b9-5db23eae6636" providerId="ADAL" clId="{2346E5CA-5E15-4C9E-8C64-407082B24205}" dt="2025-12-01T21:20:14.451" v="3781" actId="113"/>
          <ac:spMkLst>
            <pc:docMk/>
            <pc:sldMk cId="96204605" sldId="453"/>
            <ac:spMk id="3" creationId="{BFDFEE8E-6B8A-2A90-61C0-5D634CE4ECF4}"/>
          </ac:spMkLst>
        </pc:spChg>
      </pc:sldChg>
      <pc:sldChg chg="modSp new mod">
        <pc:chgData name="Marije van der Lee" userId="478a1573-084d-4973-80b9-5db23eae6636" providerId="ADAL" clId="{2346E5CA-5E15-4C9E-8C64-407082B24205}" dt="2025-12-01T21:30:04.822" v="3828" actId="403"/>
        <pc:sldMkLst>
          <pc:docMk/>
          <pc:sldMk cId="3897190212" sldId="454"/>
        </pc:sldMkLst>
        <pc:spChg chg="mod">
          <ac:chgData name="Marije van der Lee" userId="478a1573-084d-4973-80b9-5db23eae6636" providerId="ADAL" clId="{2346E5CA-5E15-4C9E-8C64-407082B24205}" dt="2025-12-01T21:30:04.822" v="3828" actId="403"/>
          <ac:spMkLst>
            <pc:docMk/>
            <pc:sldMk cId="3897190212" sldId="454"/>
            <ac:spMk id="2" creationId="{88F83F46-8E50-3CAA-E2D7-129DE0EA95BD}"/>
          </ac:spMkLst>
        </pc:spChg>
        <pc:spChg chg="mod">
          <ac:chgData name="Marije van der Lee" userId="478a1573-084d-4973-80b9-5db23eae6636" providerId="ADAL" clId="{2346E5CA-5E15-4C9E-8C64-407082B24205}" dt="2025-12-01T21:27:05.082" v="3799" actId="113"/>
          <ac:spMkLst>
            <pc:docMk/>
            <pc:sldMk cId="3897190212" sldId="454"/>
            <ac:spMk id="3" creationId="{E65269E5-2CEC-51C9-1CEB-87731EA5D3EB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1T21:31:28.060" v="3842" actId="1076"/>
        <pc:sldMkLst>
          <pc:docMk/>
          <pc:sldMk cId="3023640497" sldId="455"/>
        </pc:sldMkLst>
        <pc:spChg chg="mod">
          <ac:chgData name="Marije van der Lee" userId="478a1573-084d-4973-80b9-5db23eae6636" providerId="ADAL" clId="{2346E5CA-5E15-4C9E-8C64-407082B24205}" dt="2025-12-01T21:30:41.601" v="3837" actId="27636"/>
          <ac:spMkLst>
            <pc:docMk/>
            <pc:sldMk cId="3023640497" sldId="455"/>
            <ac:spMk id="2" creationId="{2CA33FB7-7510-4A81-B7F2-6D4053FEA6F5}"/>
          </ac:spMkLst>
        </pc:spChg>
        <pc:spChg chg="mod">
          <ac:chgData name="Marije van der Lee" userId="478a1573-084d-4973-80b9-5db23eae6636" providerId="ADAL" clId="{2346E5CA-5E15-4C9E-8C64-407082B24205}" dt="2025-12-01T21:30:47.171" v="3838" actId="113"/>
          <ac:spMkLst>
            <pc:docMk/>
            <pc:sldMk cId="3023640497" sldId="455"/>
            <ac:spMk id="3" creationId="{A30F0DC9-EB53-85E8-2919-DEE518B15499}"/>
          </ac:spMkLst>
        </pc:spChg>
        <pc:picChg chg="add mod">
          <ac:chgData name="Marije van der Lee" userId="478a1573-084d-4973-80b9-5db23eae6636" providerId="ADAL" clId="{2346E5CA-5E15-4C9E-8C64-407082B24205}" dt="2025-12-01T21:31:28.060" v="3842" actId="1076"/>
          <ac:picMkLst>
            <pc:docMk/>
            <pc:sldMk cId="3023640497" sldId="455"/>
            <ac:picMk id="4" creationId="{3B56B2E3-2ABC-CE32-DFF3-241E2411F46D}"/>
          </ac:picMkLst>
        </pc:picChg>
      </pc:sldChg>
      <pc:sldChg chg="modSp new mod">
        <pc:chgData name="Marije van der Lee" userId="478a1573-084d-4973-80b9-5db23eae6636" providerId="ADAL" clId="{2346E5CA-5E15-4C9E-8C64-407082B24205}" dt="2025-12-01T21:35:07.864" v="3870" actId="15"/>
        <pc:sldMkLst>
          <pc:docMk/>
          <pc:sldMk cId="1487497986" sldId="456"/>
        </pc:sldMkLst>
        <pc:spChg chg="mod">
          <ac:chgData name="Marije van der Lee" userId="478a1573-084d-4973-80b9-5db23eae6636" providerId="ADAL" clId="{2346E5CA-5E15-4C9E-8C64-407082B24205}" dt="2025-12-01T21:35:07.864" v="3870" actId="15"/>
          <ac:spMkLst>
            <pc:docMk/>
            <pc:sldMk cId="1487497986" sldId="456"/>
            <ac:spMk id="2" creationId="{39CB3E34-4AB9-B41C-EB7D-1C4B4A1C6579}"/>
          </ac:spMkLst>
        </pc:spChg>
        <pc:spChg chg="mod">
          <ac:chgData name="Marije van der Lee" userId="478a1573-084d-4973-80b9-5db23eae6636" providerId="ADAL" clId="{2346E5CA-5E15-4C9E-8C64-407082B24205}" dt="2025-12-01T21:31:54.164" v="3844" actId="113"/>
          <ac:spMkLst>
            <pc:docMk/>
            <pc:sldMk cId="1487497986" sldId="456"/>
            <ac:spMk id="3" creationId="{69AC9FC6-6543-D5C3-8BC0-43D826229BF1}"/>
          </ac:spMkLst>
        </pc:spChg>
      </pc:sldChg>
      <pc:sldChg chg="modSp new mod">
        <pc:chgData name="Marije van der Lee" userId="478a1573-084d-4973-80b9-5db23eae6636" providerId="ADAL" clId="{2346E5CA-5E15-4C9E-8C64-407082B24205}" dt="2025-12-01T21:39:01.250" v="3890" actId="20577"/>
        <pc:sldMkLst>
          <pc:docMk/>
          <pc:sldMk cId="1328164500" sldId="457"/>
        </pc:sldMkLst>
        <pc:spChg chg="mod">
          <ac:chgData name="Marije van der Lee" userId="478a1573-084d-4973-80b9-5db23eae6636" providerId="ADAL" clId="{2346E5CA-5E15-4C9E-8C64-407082B24205}" dt="2025-12-01T21:36:01.032" v="3882" actId="27636"/>
          <ac:spMkLst>
            <pc:docMk/>
            <pc:sldMk cId="1328164500" sldId="457"/>
            <ac:spMk id="2" creationId="{1BF03FC9-40B1-62D3-B480-AAA4854146F3}"/>
          </ac:spMkLst>
        </pc:spChg>
        <pc:spChg chg="mod">
          <ac:chgData name="Marije van der Lee" userId="478a1573-084d-4973-80b9-5db23eae6636" providerId="ADAL" clId="{2346E5CA-5E15-4C9E-8C64-407082B24205}" dt="2025-12-01T21:39:01.250" v="3890" actId="20577"/>
          <ac:spMkLst>
            <pc:docMk/>
            <pc:sldMk cId="1328164500" sldId="457"/>
            <ac:spMk id="3" creationId="{9522819D-9DC2-57DA-3D5F-3B1A8362369C}"/>
          </ac:spMkLst>
        </pc:spChg>
      </pc:sldChg>
      <pc:sldChg chg="modSp new mod ord">
        <pc:chgData name="Marije van der Lee" userId="478a1573-084d-4973-80b9-5db23eae6636" providerId="ADAL" clId="{2346E5CA-5E15-4C9E-8C64-407082B24205}" dt="2025-12-01T21:41:17.935" v="3910" actId="27636"/>
        <pc:sldMkLst>
          <pc:docMk/>
          <pc:sldMk cId="2693108327" sldId="458"/>
        </pc:sldMkLst>
        <pc:spChg chg="mod">
          <ac:chgData name="Marije van der Lee" userId="478a1573-084d-4973-80b9-5db23eae6636" providerId="ADAL" clId="{2346E5CA-5E15-4C9E-8C64-407082B24205}" dt="2025-12-01T21:41:17.935" v="3910" actId="27636"/>
          <ac:spMkLst>
            <pc:docMk/>
            <pc:sldMk cId="2693108327" sldId="458"/>
            <ac:spMk id="2" creationId="{448D68D9-776C-A3F8-7E63-30240090B5EA}"/>
          </ac:spMkLst>
        </pc:spChg>
        <pc:spChg chg="mod">
          <ac:chgData name="Marije van der Lee" userId="478a1573-084d-4973-80b9-5db23eae6636" providerId="ADAL" clId="{2346E5CA-5E15-4C9E-8C64-407082B24205}" dt="2025-12-01T21:38:23.814" v="3886" actId="113"/>
          <ac:spMkLst>
            <pc:docMk/>
            <pc:sldMk cId="2693108327" sldId="458"/>
            <ac:spMk id="3" creationId="{A0B3333D-9A71-5735-60E1-5019D5326E20}"/>
          </ac:spMkLst>
        </pc:spChg>
      </pc:sldChg>
      <pc:sldChg chg="modSp new mod ord">
        <pc:chgData name="Marije van der Lee" userId="478a1573-084d-4973-80b9-5db23eae6636" providerId="ADAL" clId="{2346E5CA-5E15-4C9E-8C64-407082B24205}" dt="2025-12-01T22:05:44.856" v="3941"/>
        <pc:sldMkLst>
          <pc:docMk/>
          <pc:sldMk cId="2421311715" sldId="459"/>
        </pc:sldMkLst>
        <pc:spChg chg="mod">
          <ac:chgData name="Marije van der Lee" userId="478a1573-084d-4973-80b9-5db23eae6636" providerId="ADAL" clId="{2346E5CA-5E15-4C9E-8C64-407082B24205}" dt="2025-12-01T22:05:38.114" v="3939" actId="27636"/>
          <ac:spMkLst>
            <pc:docMk/>
            <pc:sldMk cId="2421311715" sldId="459"/>
            <ac:spMk id="2" creationId="{ACEAFEB5-67C8-B716-9FFE-0EEC0E00515C}"/>
          </ac:spMkLst>
        </pc:spChg>
        <pc:spChg chg="mod">
          <ac:chgData name="Marije van der Lee" userId="478a1573-084d-4973-80b9-5db23eae6636" providerId="ADAL" clId="{2346E5CA-5E15-4C9E-8C64-407082B24205}" dt="2025-12-01T21:40:12.523" v="3893"/>
          <ac:spMkLst>
            <pc:docMk/>
            <pc:sldMk cId="2421311715" sldId="459"/>
            <ac:spMk id="3" creationId="{11CA27A5-3011-D6D2-CC9C-BDC4AE3B55A2}"/>
          </ac:spMkLst>
        </pc:spChg>
      </pc:sldChg>
      <pc:sldChg chg="modSp new mod">
        <pc:chgData name="Marije van der Lee" userId="478a1573-084d-4973-80b9-5db23eae6636" providerId="ADAL" clId="{2346E5CA-5E15-4C9E-8C64-407082B24205}" dt="2025-12-01T22:03:17.252" v="3924" actId="27636"/>
        <pc:sldMkLst>
          <pc:docMk/>
          <pc:sldMk cId="2426860345" sldId="460"/>
        </pc:sldMkLst>
        <pc:spChg chg="mod">
          <ac:chgData name="Marije van der Lee" userId="478a1573-084d-4973-80b9-5db23eae6636" providerId="ADAL" clId="{2346E5CA-5E15-4C9E-8C64-407082B24205}" dt="2025-12-01T22:03:17.252" v="3924" actId="27636"/>
          <ac:spMkLst>
            <pc:docMk/>
            <pc:sldMk cId="2426860345" sldId="460"/>
            <ac:spMk id="2" creationId="{44B5BF55-E68A-B8BF-EFE2-9F5E904CD92E}"/>
          </ac:spMkLst>
        </pc:spChg>
        <pc:spChg chg="mod">
          <ac:chgData name="Marije van der Lee" userId="478a1573-084d-4973-80b9-5db23eae6636" providerId="ADAL" clId="{2346E5CA-5E15-4C9E-8C64-407082B24205}" dt="2025-12-01T22:01:59.588" v="3914" actId="113"/>
          <ac:spMkLst>
            <pc:docMk/>
            <pc:sldMk cId="2426860345" sldId="460"/>
            <ac:spMk id="3" creationId="{05B1F241-DC09-4EEB-A7DC-7377589C2B32}"/>
          </ac:spMkLst>
        </pc:spChg>
      </pc:sldChg>
      <pc:sldChg chg="modSp new mod">
        <pc:chgData name="Marije van der Lee" userId="478a1573-084d-4973-80b9-5db23eae6636" providerId="ADAL" clId="{2346E5CA-5E15-4C9E-8C64-407082B24205}" dt="2025-12-01T22:07:42.466" v="3954" actId="15"/>
        <pc:sldMkLst>
          <pc:docMk/>
          <pc:sldMk cId="678400353" sldId="461"/>
        </pc:sldMkLst>
        <pc:spChg chg="mod">
          <ac:chgData name="Marije van der Lee" userId="478a1573-084d-4973-80b9-5db23eae6636" providerId="ADAL" clId="{2346E5CA-5E15-4C9E-8C64-407082B24205}" dt="2025-12-01T22:07:42.466" v="3954" actId="15"/>
          <ac:spMkLst>
            <pc:docMk/>
            <pc:sldMk cId="678400353" sldId="461"/>
            <ac:spMk id="2" creationId="{F57D6C35-9BF8-90C0-4574-17CD03FEEA75}"/>
          </ac:spMkLst>
        </pc:spChg>
        <pc:spChg chg="mod">
          <ac:chgData name="Marije van der Lee" userId="478a1573-084d-4973-80b9-5db23eae6636" providerId="ADAL" clId="{2346E5CA-5E15-4C9E-8C64-407082B24205}" dt="2025-12-01T22:06:45.531" v="3947" actId="113"/>
          <ac:spMkLst>
            <pc:docMk/>
            <pc:sldMk cId="678400353" sldId="461"/>
            <ac:spMk id="3" creationId="{A934033F-E700-B1DB-51FD-A4A3D571ADC6}"/>
          </ac:spMkLst>
        </pc:spChg>
      </pc:sldChg>
      <pc:sldChg chg="addSp modSp new mod">
        <pc:chgData name="Marije van der Lee" userId="478a1573-084d-4973-80b9-5db23eae6636" providerId="ADAL" clId="{2346E5CA-5E15-4C9E-8C64-407082B24205}" dt="2025-12-02T18:55:01.778" v="4313" actId="12"/>
        <pc:sldMkLst>
          <pc:docMk/>
          <pc:sldMk cId="3511235003" sldId="462"/>
        </pc:sldMkLst>
        <pc:spChg chg="mod">
          <ac:chgData name="Marije van der Lee" userId="478a1573-084d-4973-80b9-5db23eae6636" providerId="ADAL" clId="{2346E5CA-5E15-4C9E-8C64-407082B24205}" dt="2025-12-02T18:55:01.778" v="4313" actId="12"/>
          <ac:spMkLst>
            <pc:docMk/>
            <pc:sldMk cId="3511235003" sldId="462"/>
            <ac:spMk id="2" creationId="{D6FC13D3-3089-3A79-5346-D40CEFD8335D}"/>
          </ac:spMkLst>
        </pc:spChg>
        <pc:spChg chg="mod">
          <ac:chgData name="Marije van der Lee" userId="478a1573-084d-4973-80b9-5db23eae6636" providerId="ADAL" clId="{2346E5CA-5E15-4C9E-8C64-407082B24205}" dt="2025-12-01T22:09:03.632" v="3960" actId="113"/>
          <ac:spMkLst>
            <pc:docMk/>
            <pc:sldMk cId="3511235003" sldId="462"/>
            <ac:spMk id="3" creationId="{690FC42C-EB0F-80A7-4459-EF9697F3E393}"/>
          </ac:spMkLst>
        </pc:spChg>
        <pc:picChg chg="add mod">
          <ac:chgData name="Marije van der Lee" userId="478a1573-084d-4973-80b9-5db23eae6636" providerId="ADAL" clId="{2346E5CA-5E15-4C9E-8C64-407082B24205}" dt="2025-12-01T22:11:59.825" v="3987" actId="1076"/>
          <ac:picMkLst>
            <pc:docMk/>
            <pc:sldMk cId="3511235003" sldId="462"/>
            <ac:picMk id="5" creationId="{60CCCD5F-1038-BBD2-89F7-BF1644C0A169}"/>
          </ac:picMkLst>
        </pc:picChg>
      </pc:sldChg>
      <pc:sldChg chg="modSp new mod">
        <pc:chgData name="Marije van der Lee" userId="478a1573-084d-4973-80b9-5db23eae6636" providerId="ADAL" clId="{2346E5CA-5E15-4C9E-8C64-407082B24205}" dt="2025-12-01T22:17:50.251" v="4028" actId="27636"/>
        <pc:sldMkLst>
          <pc:docMk/>
          <pc:sldMk cId="673307274" sldId="463"/>
        </pc:sldMkLst>
        <pc:spChg chg="mod">
          <ac:chgData name="Marije van der Lee" userId="478a1573-084d-4973-80b9-5db23eae6636" providerId="ADAL" clId="{2346E5CA-5E15-4C9E-8C64-407082B24205}" dt="2025-12-01T22:17:50.251" v="4028" actId="27636"/>
          <ac:spMkLst>
            <pc:docMk/>
            <pc:sldMk cId="673307274" sldId="463"/>
            <ac:spMk id="2" creationId="{E433DE4C-4E54-AEC3-04A7-8DA69AED9669}"/>
          </ac:spMkLst>
        </pc:spChg>
        <pc:spChg chg="mod">
          <ac:chgData name="Marije van der Lee" userId="478a1573-084d-4973-80b9-5db23eae6636" providerId="ADAL" clId="{2346E5CA-5E15-4C9E-8C64-407082B24205}" dt="2025-12-01T22:17:12.474" v="4020" actId="113"/>
          <ac:spMkLst>
            <pc:docMk/>
            <pc:sldMk cId="673307274" sldId="463"/>
            <ac:spMk id="3" creationId="{3376B24C-2E16-2B0E-C384-5BDABED7C50A}"/>
          </ac:spMkLst>
        </pc:spChg>
      </pc:sldChg>
      <pc:sldChg chg="modSp new mod">
        <pc:chgData name="Marije van der Lee" userId="478a1573-084d-4973-80b9-5db23eae6636" providerId="ADAL" clId="{2346E5CA-5E15-4C9E-8C64-407082B24205}" dt="2025-12-01T22:16:58.341" v="4018" actId="27636"/>
        <pc:sldMkLst>
          <pc:docMk/>
          <pc:sldMk cId="2429365579" sldId="464"/>
        </pc:sldMkLst>
        <pc:spChg chg="mod">
          <ac:chgData name="Marije van der Lee" userId="478a1573-084d-4973-80b9-5db23eae6636" providerId="ADAL" clId="{2346E5CA-5E15-4C9E-8C64-407082B24205}" dt="2025-12-01T22:16:58.341" v="4018" actId="27636"/>
          <ac:spMkLst>
            <pc:docMk/>
            <pc:sldMk cId="2429365579" sldId="464"/>
            <ac:spMk id="2" creationId="{8C150AFD-142B-695D-20C3-AC28A351C8E5}"/>
          </ac:spMkLst>
        </pc:spChg>
        <pc:spChg chg="mod">
          <ac:chgData name="Marije van der Lee" userId="478a1573-084d-4973-80b9-5db23eae6636" providerId="ADAL" clId="{2346E5CA-5E15-4C9E-8C64-407082B24205}" dt="2025-12-01T22:13:21.392" v="4002" actId="113"/>
          <ac:spMkLst>
            <pc:docMk/>
            <pc:sldMk cId="2429365579" sldId="464"/>
            <ac:spMk id="3" creationId="{E364AEEF-524B-D14E-92BF-9DF1562B9D2D}"/>
          </ac:spMkLst>
        </pc:spChg>
      </pc:sldChg>
      <pc:sldChg chg="modSp new mod">
        <pc:chgData name="Marije van der Lee" userId="478a1573-084d-4973-80b9-5db23eae6636" providerId="ADAL" clId="{2346E5CA-5E15-4C9E-8C64-407082B24205}" dt="2025-12-01T22:12:50.219" v="4000" actId="27636"/>
        <pc:sldMkLst>
          <pc:docMk/>
          <pc:sldMk cId="695208559" sldId="465"/>
        </pc:sldMkLst>
        <pc:spChg chg="mod">
          <ac:chgData name="Marije van der Lee" userId="478a1573-084d-4973-80b9-5db23eae6636" providerId="ADAL" clId="{2346E5CA-5E15-4C9E-8C64-407082B24205}" dt="2025-12-01T22:12:50.219" v="4000" actId="27636"/>
          <ac:spMkLst>
            <pc:docMk/>
            <pc:sldMk cId="695208559" sldId="465"/>
            <ac:spMk id="2" creationId="{F61B65B7-8FFD-0B56-5994-B62A355CBDAE}"/>
          </ac:spMkLst>
        </pc:spChg>
        <pc:spChg chg="mod">
          <ac:chgData name="Marije van der Lee" userId="478a1573-084d-4973-80b9-5db23eae6636" providerId="ADAL" clId="{2346E5CA-5E15-4C9E-8C64-407082B24205}" dt="2025-12-01T22:12:17.518" v="3989" actId="113"/>
          <ac:spMkLst>
            <pc:docMk/>
            <pc:sldMk cId="695208559" sldId="465"/>
            <ac:spMk id="3" creationId="{37327280-991F-DF52-5E01-D4AA584EEB1C}"/>
          </ac:spMkLst>
        </pc:spChg>
      </pc:sldChg>
      <pc:sldChg chg="modSp new mod">
        <pc:chgData name="Marije van der Lee" userId="478a1573-084d-4973-80b9-5db23eae6636" providerId="ADAL" clId="{2346E5CA-5E15-4C9E-8C64-407082B24205}" dt="2025-12-01T22:20:38.855" v="4038" actId="113"/>
        <pc:sldMkLst>
          <pc:docMk/>
          <pc:sldMk cId="1500845157" sldId="466"/>
        </pc:sldMkLst>
        <pc:spChg chg="mod">
          <ac:chgData name="Marije van der Lee" userId="478a1573-084d-4973-80b9-5db23eae6636" providerId="ADAL" clId="{2346E5CA-5E15-4C9E-8C64-407082B24205}" dt="2025-12-01T22:20:38.855" v="4038" actId="113"/>
          <ac:spMkLst>
            <pc:docMk/>
            <pc:sldMk cId="1500845157" sldId="466"/>
            <ac:spMk id="2" creationId="{40D29D28-149D-EA5A-8833-1460FEC4032E}"/>
          </ac:spMkLst>
        </pc:spChg>
        <pc:spChg chg="mod">
          <ac:chgData name="Marije van der Lee" userId="478a1573-084d-4973-80b9-5db23eae6636" providerId="ADAL" clId="{2346E5CA-5E15-4C9E-8C64-407082B24205}" dt="2025-12-01T22:18:26.559" v="4031" actId="113"/>
          <ac:spMkLst>
            <pc:docMk/>
            <pc:sldMk cId="1500845157" sldId="466"/>
            <ac:spMk id="3" creationId="{EA0FA47D-F1B4-C5C2-0BE2-78ED8407F003}"/>
          </ac:spMkLst>
        </pc:spChg>
      </pc:sldChg>
      <pc:sldChg chg="addSp delSp modSp new mod">
        <pc:chgData name="Marije van der Lee" userId="478a1573-084d-4973-80b9-5db23eae6636" providerId="ADAL" clId="{2346E5CA-5E15-4C9E-8C64-407082B24205}" dt="2025-12-01T22:21:02.089" v="4051" actId="20577"/>
        <pc:sldMkLst>
          <pc:docMk/>
          <pc:sldMk cId="2583227669" sldId="467"/>
        </pc:sldMkLst>
        <pc:spChg chg="mod">
          <ac:chgData name="Marije van der Lee" userId="478a1573-084d-4973-80b9-5db23eae6636" providerId="ADAL" clId="{2346E5CA-5E15-4C9E-8C64-407082B24205}" dt="2025-12-01T22:21:02.089" v="4051" actId="20577"/>
          <ac:spMkLst>
            <pc:docMk/>
            <pc:sldMk cId="2583227669" sldId="467"/>
            <ac:spMk id="3" creationId="{AFCA554F-8CAA-0BBC-FFDC-1E52F106E042}"/>
          </ac:spMkLst>
        </pc:spChg>
        <pc:picChg chg="add mod ord">
          <ac:chgData name="Marije van der Lee" userId="478a1573-084d-4973-80b9-5db23eae6636" providerId="ADAL" clId="{2346E5CA-5E15-4C9E-8C64-407082B24205}" dt="2025-12-01T22:20:58.573" v="4039" actId="22"/>
          <ac:picMkLst>
            <pc:docMk/>
            <pc:sldMk cId="2583227669" sldId="467"/>
            <ac:picMk id="5" creationId="{3F3A8537-3164-EF3F-3FB5-28AA8AD06B85}"/>
          </ac:picMkLst>
        </pc:picChg>
      </pc:sldChg>
      <pc:sldChg chg="modSp new mod">
        <pc:chgData name="Marije van der Lee" userId="478a1573-084d-4973-80b9-5db23eae6636" providerId="ADAL" clId="{2346E5CA-5E15-4C9E-8C64-407082B24205}" dt="2025-12-01T22:22:06.231" v="4068" actId="27636"/>
        <pc:sldMkLst>
          <pc:docMk/>
          <pc:sldMk cId="2159571278" sldId="468"/>
        </pc:sldMkLst>
        <pc:spChg chg="mod">
          <ac:chgData name="Marije van der Lee" userId="478a1573-084d-4973-80b9-5db23eae6636" providerId="ADAL" clId="{2346E5CA-5E15-4C9E-8C64-407082B24205}" dt="2025-12-01T22:22:06.231" v="4068" actId="27636"/>
          <ac:spMkLst>
            <pc:docMk/>
            <pc:sldMk cId="2159571278" sldId="468"/>
            <ac:spMk id="2" creationId="{FF376CE2-2E11-C039-C490-2867A7E7C1C5}"/>
          </ac:spMkLst>
        </pc:spChg>
        <pc:spChg chg="mod">
          <ac:chgData name="Marije van der Lee" userId="478a1573-084d-4973-80b9-5db23eae6636" providerId="ADAL" clId="{2346E5CA-5E15-4C9E-8C64-407082B24205}" dt="2025-12-01T22:21:27.067" v="4056" actId="113"/>
          <ac:spMkLst>
            <pc:docMk/>
            <pc:sldMk cId="2159571278" sldId="468"/>
            <ac:spMk id="3" creationId="{08869DFF-59C7-4BB7-8B31-5EB805F15EED}"/>
          </ac:spMkLst>
        </pc:spChg>
      </pc:sldChg>
      <pc:sldChg chg="modSp new mod">
        <pc:chgData name="Marije van der Lee" userId="478a1573-084d-4973-80b9-5db23eae6636" providerId="ADAL" clId="{2346E5CA-5E15-4C9E-8C64-407082B24205}" dt="2025-12-01T22:24:15.966" v="4076" actId="113"/>
        <pc:sldMkLst>
          <pc:docMk/>
          <pc:sldMk cId="1729697551" sldId="469"/>
        </pc:sldMkLst>
        <pc:spChg chg="mod">
          <ac:chgData name="Marije van der Lee" userId="478a1573-084d-4973-80b9-5db23eae6636" providerId="ADAL" clId="{2346E5CA-5E15-4C9E-8C64-407082B24205}" dt="2025-12-01T22:24:15.966" v="4076" actId="113"/>
          <ac:spMkLst>
            <pc:docMk/>
            <pc:sldMk cId="1729697551" sldId="469"/>
            <ac:spMk id="2" creationId="{63EDBAC7-77CD-102D-457A-4F1AEEAB9131}"/>
          </ac:spMkLst>
        </pc:spChg>
        <pc:spChg chg="mod">
          <ac:chgData name="Marije van der Lee" userId="478a1573-084d-4973-80b9-5db23eae6636" providerId="ADAL" clId="{2346E5CA-5E15-4C9E-8C64-407082B24205}" dt="2025-12-01T22:22:37.713" v="4072"/>
          <ac:spMkLst>
            <pc:docMk/>
            <pc:sldMk cId="1729697551" sldId="469"/>
            <ac:spMk id="3" creationId="{200CF246-E137-3A55-B1F3-E121B12C08AF}"/>
          </ac:spMkLst>
        </pc:spChg>
      </pc:sldChg>
      <pc:sldChg chg="modSp new mod">
        <pc:chgData name="Marije van der Lee" userId="478a1573-084d-4973-80b9-5db23eae6636" providerId="ADAL" clId="{2346E5CA-5E15-4C9E-8C64-407082B24205}" dt="2025-12-01T22:25:10.182" v="4089" actId="27636"/>
        <pc:sldMkLst>
          <pc:docMk/>
          <pc:sldMk cId="3864616727" sldId="470"/>
        </pc:sldMkLst>
        <pc:spChg chg="mod">
          <ac:chgData name="Marije van der Lee" userId="478a1573-084d-4973-80b9-5db23eae6636" providerId="ADAL" clId="{2346E5CA-5E15-4C9E-8C64-407082B24205}" dt="2025-12-01T22:25:10.182" v="4089" actId="27636"/>
          <ac:spMkLst>
            <pc:docMk/>
            <pc:sldMk cId="3864616727" sldId="470"/>
            <ac:spMk id="2" creationId="{8DEB83B0-7063-786F-150A-53E8CA1B015D}"/>
          </ac:spMkLst>
        </pc:spChg>
        <pc:spChg chg="mod">
          <ac:chgData name="Marije van der Lee" userId="478a1573-084d-4973-80b9-5db23eae6636" providerId="ADAL" clId="{2346E5CA-5E15-4C9E-8C64-407082B24205}" dt="2025-12-01T22:24:33.742" v="4079" actId="113"/>
          <ac:spMkLst>
            <pc:docMk/>
            <pc:sldMk cId="3864616727" sldId="470"/>
            <ac:spMk id="3" creationId="{D01404D9-A0A4-E3DA-2B4B-0BFC1F87A9C8}"/>
          </ac:spMkLst>
        </pc:spChg>
      </pc:sldChg>
      <pc:sldChg chg="modSp new mod ord">
        <pc:chgData name="Marije van der Lee" userId="478a1573-084d-4973-80b9-5db23eae6636" providerId="ADAL" clId="{2346E5CA-5E15-4C9E-8C64-407082B24205}" dt="2025-12-01T22:28:23.308" v="4115" actId="255"/>
        <pc:sldMkLst>
          <pc:docMk/>
          <pc:sldMk cId="2045947884" sldId="471"/>
        </pc:sldMkLst>
        <pc:spChg chg="mod">
          <ac:chgData name="Marije van der Lee" userId="478a1573-084d-4973-80b9-5db23eae6636" providerId="ADAL" clId="{2346E5CA-5E15-4C9E-8C64-407082B24205}" dt="2025-12-01T22:28:23.308" v="4115" actId="255"/>
          <ac:spMkLst>
            <pc:docMk/>
            <pc:sldMk cId="2045947884" sldId="471"/>
            <ac:spMk id="2" creationId="{6B3543CF-21C6-0B44-4782-383BC0D2B3C0}"/>
          </ac:spMkLst>
        </pc:spChg>
        <pc:spChg chg="mod">
          <ac:chgData name="Marije van der Lee" userId="478a1573-084d-4973-80b9-5db23eae6636" providerId="ADAL" clId="{2346E5CA-5E15-4C9E-8C64-407082B24205}" dt="2025-12-01T22:25:59.983" v="4094" actId="113"/>
          <ac:spMkLst>
            <pc:docMk/>
            <pc:sldMk cId="2045947884" sldId="471"/>
            <ac:spMk id="3" creationId="{BAC625EE-B914-A2DD-1A5C-098134F22FA7}"/>
          </ac:spMkLst>
        </pc:spChg>
      </pc:sldChg>
      <pc:sldChg chg="modSp new mod">
        <pc:chgData name="Marije van der Lee" userId="478a1573-084d-4973-80b9-5db23eae6636" providerId="ADAL" clId="{2346E5CA-5E15-4C9E-8C64-407082B24205}" dt="2025-12-01T22:29:07.063" v="4129" actId="27636"/>
        <pc:sldMkLst>
          <pc:docMk/>
          <pc:sldMk cId="2593754748" sldId="472"/>
        </pc:sldMkLst>
        <pc:spChg chg="mod">
          <ac:chgData name="Marije van der Lee" userId="478a1573-084d-4973-80b9-5db23eae6636" providerId="ADAL" clId="{2346E5CA-5E15-4C9E-8C64-407082B24205}" dt="2025-12-01T22:29:07.063" v="4129" actId="27636"/>
          <ac:spMkLst>
            <pc:docMk/>
            <pc:sldMk cId="2593754748" sldId="472"/>
            <ac:spMk id="2" creationId="{208B45BC-D31A-0C41-1447-CF67F1F9AC8C}"/>
          </ac:spMkLst>
        </pc:spChg>
        <pc:spChg chg="mod">
          <ac:chgData name="Marije van der Lee" userId="478a1573-084d-4973-80b9-5db23eae6636" providerId="ADAL" clId="{2346E5CA-5E15-4C9E-8C64-407082B24205}" dt="2025-12-01T22:28:39.873" v="4119" actId="113"/>
          <ac:spMkLst>
            <pc:docMk/>
            <pc:sldMk cId="2593754748" sldId="472"/>
            <ac:spMk id="3" creationId="{C98CEA16-DF89-A7D1-1553-52A4212C2833}"/>
          </ac:spMkLst>
        </pc:spChg>
      </pc:sldChg>
      <pc:sldChg chg="modSp new mod">
        <pc:chgData name="Marije van der Lee" userId="478a1573-084d-4973-80b9-5db23eae6636" providerId="ADAL" clId="{2346E5CA-5E15-4C9E-8C64-407082B24205}" dt="2025-12-01T22:32:15.066" v="4152" actId="255"/>
        <pc:sldMkLst>
          <pc:docMk/>
          <pc:sldMk cId="1550169933" sldId="473"/>
        </pc:sldMkLst>
        <pc:spChg chg="mod">
          <ac:chgData name="Marije van der Lee" userId="478a1573-084d-4973-80b9-5db23eae6636" providerId="ADAL" clId="{2346E5CA-5E15-4C9E-8C64-407082B24205}" dt="2025-12-01T22:32:15.066" v="4152" actId="255"/>
          <ac:spMkLst>
            <pc:docMk/>
            <pc:sldMk cId="1550169933" sldId="473"/>
            <ac:spMk id="2" creationId="{F7AD5D49-DA11-02F8-9BFA-6DB756AB7BE6}"/>
          </ac:spMkLst>
        </pc:spChg>
        <pc:spChg chg="mod">
          <ac:chgData name="Marije van der Lee" userId="478a1573-084d-4973-80b9-5db23eae6636" providerId="ADAL" clId="{2346E5CA-5E15-4C9E-8C64-407082B24205}" dt="2025-12-01T22:29:55.411" v="4138" actId="113"/>
          <ac:spMkLst>
            <pc:docMk/>
            <pc:sldMk cId="1550169933" sldId="473"/>
            <ac:spMk id="3" creationId="{158E77E2-224D-95F8-EE47-FD411301B28E}"/>
          </ac:spMkLst>
        </pc:spChg>
      </pc:sldChg>
      <pc:sldChg chg="modSp new mod">
        <pc:chgData name="Marije van der Lee" userId="478a1573-084d-4973-80b9-5db23eae6636" providerId="ADAL" clId="{2346E5CA-5E15-4C9E-8C64-407082B24205}" dt="2025-12-01T22:33:10.363" v="4163" actId="113"/>
        <pc:sldMkLst>
          <pc:docMk/>
          <pc:sldMk cId="2694531463" sldId="475"/>
        </pc:sldMkLst>
        <pc:spChg chg="mod">
          <ac:chgData name="Marije van der Lee" userId="478a1573-084d-4973-80b9-5db23eae6636" providerId="ADAL" clId="{2346E5CA-5E15-4C9E-8C64-407082B24205}" dt="2025-12-01T22:32:51.936" v="4159" actId="5793"/>
          <ac:spMkLst>
            <pc:docMk/>
            <pc:sldMk cId="2694531463" sldId="475"/>
            <ac:spMk id="2" creationId="{923EA13D-E772-14D8-7D48-2880EAC752B9}"/>
          </ac:spMkLst>
        </pc:spChg>
        <pc:spChg chg="mod">
          <ac:chgData name="Marije van der Lee" userId="478a1573-084d-4973-80b9-5db23eae6636" providerId="ADAL" clId="{2346E5CA-5E15-4C9E-8C64-407082B24205}" dt="2025-12-01T22:33:10.363" v="4163" actId="113"/>
          <ac:spMkLst>
            <pc:docMk/>
            <pc:sldMk cId="2694531463" sldId="475"/>
            <ac:spMk id="3" creationId="{AF059C1C-7DE0-A7A1-FDC4-5E98C72C6486}"/>
          </ac:spMkLst>
        </pc:spChg>
      </pc:sldChg>
    </pc:docChg>
  </pc:docChgLst>
</pc:chgInfo>
</file>

<file path=ppt/comments/modernComment_1B9_565903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59069F-1C2E-443D-9E3C-EB1B8333BC23}" authorId="{FDC5535B-165A-2F5D-1533-59E4B58E4B28}" status="resolved" created="2025-12-02T15:51:39.26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48674134" sldId="441"/>
      <ac:spMk id="2" creationId="{D18BDEA3-C052-1743-8C26-8434374C4B7D}"/>
    </ac:deMkLst>
    <p188:replyLst>
      <p188:reply id="{C9C9F653-E85B-4736-B338-1160A703F808}" authorId="{E964DE7C-E610-32C1-7C0D-2D3E7D01CC59}" created="2025-12-02T18:53:43.561">
        <p188:txBody>
          <a:bodyPr/>
          <a:lstStyle/>
          <a:p>
            <a:r>
              <a:rPr lang="nl-NL"/>
              <a:t>Waar? Staat al een speciale opleiding</a:t>
            </a:r>
          </a:p>
        </p188:txBody>
      </p188:reply>
      <p188:reply id="{10D46DF8-1781-44EB-962E-1ACF8D725E4E}" authorId="{FDC5535B-165A-2F5D-1533-59E4B58E4B28}" created="2025-12-03T08:24:34.322">
        <p188:txBody>
          <a:bodyPr/>
          <a:lstStyle/>
          <a:p>
            <a:r>
              <a:rPr lang="en-US"/>
              <a:t>overheen gelezen, mijn opmerking vervalt hiermee.</a:t>
            </a:r>
          </a:p>
        </p188:txBody>
      </p188:reply>
    </p188:replyLst>
    <p188:txBody>
      <a:bodyPr/>
      <a:lstStyle/>
      <a:p>
        <a:r>
          <a:rPr lang="en-US"/>
          <a:t>In je aanvullende opleiding leer je meetwaarden: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26833-59EE-4575-BA84-65D7EA147CF0}" type="datetimeFigureOut">
              <a:rPr lang="nl-NL" smtClean="0"/>
              <a:t>03-12-2025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BC31D-0338-465E-ADDF-DC9117C7E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59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1D21-D301-4A59-8E60-492FF4FA46A2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9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7BD4E970-2643-2C10-AC8B-29441A66E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996871"/>
            <a:ext cx="6494698" cy="339427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AEF906A-EAE2-5378-12EA-DA0D2379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783E421-4ABC-1A77-18FA-DA849BF02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854" y="5934479"/>
            <a:ext cx="2307712" cy="7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74414-5850-9E17-396F-04C17537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Tijdelijke aanduiding voor inhoud 4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BAF8586A-B561-5950-64A0-E94B19858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" y="6003740"/>
            <a:ext cx="2211631" cy="6727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AA4CA45-6E22-FD0F-09C0-953EC53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>
                <a:solidFill>
                  <a:schemeClr val="tx1">
                    <a:lumMod val="65000"/>
                    <a:lumOff val="35000"/>
                  </a:schemeClr>
                </a:solidFill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916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03-12-2025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09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03-12-2025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3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5CFC29-4027-E442-22E0-D988B464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C7BEAF-6B4D-6254-EA4E-0A90DA83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458FA3-52FC-F75A-4072-DE7609CB5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0574-6956-4B4A-AD2E-149BB9B6BD87}" type="datetimeFigureOut">
              <a:rPr lang="nl-NL" smtClean="0"/>
              <a:t>03-12-2025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58DDD1-B117-A416-A035-2A3471EA1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439A65-EF78-080C-D90A-0C9689FF6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CEE8-327F-4C29-95A0-07EA4615A90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8692C96-04AD-D0BC-9ACA-66259AB29A0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51320"/>
            <a:ext cx="860425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Classificatie: Corporate</a:t>
            </a:r>
          </a:p>
        </p:txBody>
      </p:sp>
    </p:spTree>
    <p:extLst>
      <p:ext uri="{BB962C8B-B14F-4D97-AF65-F5344CB8AC3E}">
        <p14:creationId xmlns:p14="http://schemas.microsoft.com/office/powerpoint/2010/main" val="737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ca-proefexamens.n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B9_565903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F93BF-AF73-52F8-715B-6CEE324859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0920" y="433876"/>
            <a:ext cx="10515600" cy="1325563"/>
          </a:xfrm>
        </p:spPr>
        <p:txBody>
          <a:bodyPr/>
          <a:lstStyle/>
          <a:p>
            <a:r>
              <a:rPr lang="nl-NL" b="1"/>
              <a:t>Basisveiligheid B-VCA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58CB9DD-B228-464B-6C7F-98A27713F631}"/>
              </a:ext>
            </a:extLst>
          </p:cNvPr>
          <p:cNvSpPr txBox="1"/>
          <p:nvPr/>
        </p:nvSpPr>
        <p:spPr>
          <a:xfrm>
            <a:off x="6095999" y="2551837"/>
            <a:ext cx="525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Verantwoord gedrag en houding op de werkvloer.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Bewuste keuzes maken vóór, tijdens en na werkzaamheden.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Risico’s beperken door veilig handelen.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92ED6E-4C8E-3267-3A38-70953AC5D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6" y="1691294"/>
            <a:ext cx="4864490" cy="45823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BA54958-3980-B2C8-1567-70B32B6EF641}"/>
              </a:ext>
            </a:extLst>
          </p:cNvPr>
          <p:cNvSpPr txBox="1"/>
          <p:nvPr/>
        </p:nvSpPr>
        <p:spPr>
          <a:xfrm>
            <a:off x="10300996" y="6428792"/>
            <a:ext cx="178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Versie 6.0.1</a:t>
            </a:r>
          </a:p>
        </p:txBody>
      </p:sp>
    </p:spTree>
    <p:extLst>
      <p:ext uri="{BB962C8B-B14F-4D97-AF65-F5344CB8AC3E}">
        <p14:creationId xmlns:p14="http://schemas.microsoft.com/office/powerpoint/2010/main" val="121447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A38BA5E-2EB3-F2A5-1530-0E5CC461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Arbeidstijdenwet &amp; Milieuwetgeving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Arbeidstijdenwet:</a:t>
            </a:r>
          </a:p>
          <a:p>
            <a:pPr lvl="1"/>
            <a:r>
              <a:rPr lang="nl-NL" dirty="0"/>
              <a:t>Regels voor werk- en rusttijden.</a:t>
            </a:r>
          </a:p>
          <a:p>
            <a:pPr lvl="1"/>
            <a:r>
              <a:rPr lang="nl-NL" dirty="0"/>
              <a:t>Houdt rekening met soort werk, omstandigheden en zorgtaken.</a:t>
            </a:r>
          </a:p>
          <a:p>
            <a:pPr lvl="1"/>
            <a:r>
              <a:rPr lang="nl-NL" dirty="0"/>
              <a:t>Extra regels bij besloten ruimten, extreme hitte/kou.</a:t>
            </a:r>
          </a:p>
          <a:p>
            <a:r>
              <a:rPr lang="nl-NL" dirty="0"/>
              <a:t>Milieuwetgeving – doelstellingen:</a:t>
            </a:r>
          </a:p>
          <a:p>
            <a:pPr lvl="1"/>
            <a:r>
              <a:rPr lang="nl-NL" dirty="0"/>
              <a:t>Bescherming mens en omgeving.</a:t>
            </a:r>
          </a:p>
          <a:p>
            <a:pPr lvl="1"/>
            <a:r>
              <a:rPr lang="nl-NL" dirty="0"/>
              <a:t>Beperken van uitstoot en afval.</a:t>
            </a:r>
          </a:p>
          <a:p>
            <a:pPr lvl="1"/>
            <a:r>
              <a:rPr lang="nl-NL" dirty="0"/>
              <a:t>Gescheiden inzameling en verwerking van afval.</a:t>
            </a:r>
          </a:p>
          <a:p>
            <a:pPr lvl="1"/>
            <a:r>
              <a:rPr lang="nl-NL" dirty="0"/>
              <a:t>Energiebesparing en hergebruik van grondstoffen.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24A0EA-CBD5-060C-35D2-63B4FF4E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1.3 Arbeidstijdenwet, milieuwetgeving en CE-markering</a:t>
            </a:r>
          </a:p>
        </p:txBody>
      </p:sp>
    </p:spTree>
    <p:extLst>
      <p:ext uri="{BB962C8B-B14F-4D97-AF65-F5344CB8AC3E}">
        <p14:creationId xmlns:p14="http://schemas.microsoft.com/office/powerpoint/2010/main" val="10884032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7AD5D49-DA11-02F8-9BFA-6DB756AB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Handelen in een noodsituatie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Voorbeelden noodsituaties:</a:t>
            </a:r>
          </a:p>
          <a:p>
            <a:pPr lvl="1"/>
            <a:r>
              <a:rPr lang="nl-NL"/>
              <a:t>Brand, explosie, vrijkomen gevaarlijke stoffen.</a:t>
            </a:r>
          </a:p>
          <a:p>
            <a:pPr lvl="1"/>
            <a:r>
              <a:rPr lang="nl-NL"/>
              <a:t>Blootstelling aan biologische agentia.</a:t>
            </a:r>
          </a:p>
          <a:p>
            <a:pPr lvl="1"/>
            <a:r>
              <a:rPr lang="nl-NL"/>
              <a:t>Uitval van elektriciteit of communicatie.</a:t>
            </a:r>
          </a:p>
          <a:p>
            <a:r>
              <a:rPr lang="nl-NL"/>
              <a:t>Wat te doen:</a:t>
            </a:r>
          </a:p>
          <a:p>
            <a:pPr lvl="1"/>
            <a:r>
              <a:rPr lang="nl-NL"/>
              <a:t>Denk aan eigen veiligheid.</a:t>
            </a:r>
          </a:p>
          <a:p>
            <a:pPr lvl="1"/>
            <a:r>
              <a:rPr lang="nl-NL"/>
              <a:t>Meld noodsituatie volgens instructies (intern alarmnummer / 112).</a:t>
            </a:r>
          </a:p>
          <a:p>
            <a:pPr lvl="1"/>
            <a:r>
              <a:rPr lang="nl-NL"/>
              <a:t>Geef door: locatie, aard situatie, slachtoffers, benodigde hulp.</a:t>
            </a:r>
          </a:p>
          <a:p>
            <a:pPr lvl="1"/>
            <a:r>
              <a:rPr lang="nl-NL"/>
              <a:t>Volg instructies van noodorganisatie en BHV.</a:t>
            </a:r>
          </a:p>
          <a:p>
            <a:pPr lvl="1"/>
            <a:r>
              <a:rPr lang="nl-NL"/>
              <a:t>Gebruik aangegeven vluchtroutes → ga naar verzamelplaats.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Werkvergunningen vervallen tijdens noodsituatie.</a:t>
            </a:r>
          </a:p>
          <a:p>
            <a:pPr lvl="1"/>
            <a:r>
              <a:rPr lang="nl-NL"/>
              <a:t>Oefen evacuatie minimaal 1x per jaar.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8E77E2-224D-95F8-EE47-FD411301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12.1 Noodsituaties</a:t>
            </a:r>
          </a:p>
        </p:txBody>
      </p:sp>
    </p:spTree>
    <p:extLst>
      <p:ext uri="{BB962C8B-B14F-4D97-AF65-F5344CB8AC3E}">
        <p14:creationId xmlns:p14="http://schemas.microsoft.com/office/powerpoint/2010/main" val="15501699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3EA13D-E772-14D8-7D48-2880EAC7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Fasen bij bestrijding: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Melding: via telefoon, portofoon, controlekamer.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Handelingen: evacuatie, blussen, opruimen, redding, EHBO.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Beëindiging: officieel signaal → normale situatie.</a:t>
            </a:r>
          </a:p>
          <a:p>
            <a:r>
              <a:rPr lang="nl-NL"/>
              <a:t>Bedrijfsnoodplan bevat:</a:t>
            </a:r>
          </a:p>
          <a:p>
            <a:pPr lvl="1"/>
            <a:r>
              <a:rPr lang="nl-NL"/>
              <a:t>Plattegrond + evacuatieplan.</a:t>
            </a:r>
          </a:p>
          <a:p>
            <a:pPr lvl="1"/>
            <a:r>
              <a:rPr lang="nl-NL"/>
              <a:t>Waarschuwingsmiddelen en alarmsignalen (ontruimingsalarm, gasalarm, brandalarm).</a:t>
            </a:r>
          </a:p>
          <a:p>
            <a:pPr lvl="1"/>
            <a:r>
              <a:rPr lang="nl-NL"/>
              <a:t>Beschikbare noodvoorzieningen en BHV.</a:t>
            </a:r>
          </a:p>
          <a:p>
            <a:pPr lvl="1"/>
            <a:r>
              <a:rPr lang="nl-NL"/>
              <a:t>Procedures voor interne en externe hulpdiensten.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059C1C-7DE0-A7A1-FDC4-5E98C72C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Fasen &amp; bedrijfsnoodplan</a:t>
            </a:r>
          </a:p>
        </p:txBody>
      </p:sp>
    </p:spTree>
    <p:extLst>
      <p:ext uri="{BB962C8B-B14F-4D97-AF65-F5344CB8AC3E}">
        <p14:creationId xmlns:p14="http://schemas.microsoft.com/office/powerpoint/2010/main" val="26945314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8E1FE4F-7651-0C16-F76E-468D80685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136485"/>
              </p:ext>
            </p:extLst>
          </p:nvPr>
        </p:nvGraphicFramePr>
        <p:xfrm>
          <a:off x="838200" y="1560181"/>
          <a:ext cx="10515600" cy="212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696762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85877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B-VCA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40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Aantal</a:t>
                      </a:r>
                      <a:r>
                        <a:rPr lang="nl-NL" baseline="0"/>
                        <a:t> vragen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5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Max. aantal punten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Cesuur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aseline="0"/>
                        <a:t>(aantal punten om te slagen)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2.600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70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860396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AD64EFF-1CA1-26DB-926C-B7359FC6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Examen B-VCA per 1-1-2026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832FB35-7E2E-8D6E-4BD9-6AAB3DF078CE}"/>
              </a:ext>
            </a:extLst>
          </p:cNvPr>
          <p:cNvSpPr txBox="1"/>
          <p:nvPr/>
        </p:nvSpPr>
        <p:spPr>
          <a:xfrm>
            <a:off x="838200" y="3928189"/>
            <a:ext cx="9806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/>
              <a:t>Soorten examenvragen: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Meerkeuze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Meervoudige antwoordvraag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Matrixvraag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Rangschikvraag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Matchvraag</a:t>
            </a:r>
          </a:p>
        </p:txBody>
      </p:sp>
    </p:spTree>
    <p:extLst>
      <p:ext uri="{BB962C8B-B14F-4D97-AF65-F5344CB8AC3E}">
        <p14:creationId xmlns:p14="http://schemas.microsoft.com/office/powerpoint/2010/main" val="33737932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B66AEE5-C7CD-BD41-2B60-875A9E522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353" y="1690688"/>
            <a:ext cx="7736299" cy="43513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F6E88BD-7DFC-0734-19DD-BCEB93A2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/>
              <a:t>Examen: meerkeuzevraag </a:t>
            </a:r>
            <a:r>
              <a:rPr lang="nl-NL" sz="2700" i="1">
                <a:latin typeface="Calibri"/>
              </a:rPr>
              <a:t>(Puntentelling: 0 of 100 punten, alleen goed of fout)</a:t>
            </a:r>
            <a:r>
              <a:rPr lang="nl-NL" b="1"/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4065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ADE1B70-361C-F8F2-596A-7950B00D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/>
              <a:t>Examen: meervoudige antwoordvraag </a:t>
            </a:r>
            <a:r>
              <a:rPr lang="nl-NL" sz="3100" i="1">
                <a:latin typeface="Calibri"/>
              </a:rPr>
              <a:t>(Puntentelling: tussen 0 en 100 punten: een fout antwoord geeft </a:t>
            </a:r>
            <a:r>
              <a:rPr lang="nl-NL" sz="3100" i="1" err="1">
                <a:latin typeface="Calibri"/>
              </a:rPr>
              <a:t>min-punten</a:t>
            </a:r>
            <a:r>
              <a:rPr lang="nl-NL" sz="3100" i="1">
                <a:latin typeface="Calibri"/>
              </a:rPr>
              <a:t>)</a:t>
            </a:r>
            <a:br>
              <a:rPr lang="nl-NL" sz="3100" i="1">
                <a:latin typeface="Calibri"/>
              </a:rPr>
            </a:br>
            <a:endParaRPr lang="nl-NL" sz="3100" b="1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35FF4707-E642-0F90-17C3-608759A29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485" y="1690688"/>
            <a:ext cx="7716417" cy="43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168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1DFDF5B-FAC9-0F8C-15EE-2573D399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/>
              <a:t>Examen: matrixvraag </a:t>
            </a:r>
            <a:r>
              <a:rPr lang="nl-NL" sz="3100" b="1" i="1"/>
              <a:t>(Puntentelling: tussen 0 en 100 punten, </a:t>
            </a:r>
            <a:br>
              <a:rPr lang="nl-NL" sz="3100" b="1" i="1"/>
            </a:br>
            <a:r>
              <a:rPr lang="nl-NL" sz="3100" b="1" i="1"/>
              <a:t>een fout antwoord geeft </a:t>
            </a:r>
            <a:r>
              <a:rPr lang="nl-NL" sz="3100" b="1" i="1" err="1"/>
              <a:t>min-punten</a:t>
            </a:r>
            <a:r>
              <a:rPr lang="nl-NL" sz="3100" b="1" i="1"/>
              <a:t>)</a:t>
            </a:r>
            <a:endParaRPr lang="nl-NL" sz="3100" i="1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8A403BB-F823-525A-356D-1769372D0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494" y="1690688"/>
            <a:ext cx="7707086" cy="43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408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1BCEB64-AE28-75B5-777E-2BFB4000B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684" y="1690688"/>
            <a:ext cx="7722313" cy="43513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BB05CB6-C30A-5871-0858-56D46DAA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/>
              <a:t>Examen: rangschikvraag </a:t>
            </a:r>
            <a:r>
              <a:rPr lang="nl-NL" sz="3100" i="1"/>
              <a:t>(</a:t>
            </a:r>
            <a:r>
              <a:rPr lang="nl-NL" sz="3100" b="1" i="1"/>
              <a:t>Puntentelling: tussen 0 en 100 punten, een fout antwoord geeft </a:t>
            </a:r>
            <a:r>
              <a:rPr lang="nl-NL" sz="3100" b="1" i="1" err="1"/>
              <a:t>min-punten</a:t>
            </a:r>
            <a:r>
              <a:rPr lang="nl-NL" sz="3100" b="1" i="1"/>
              <a:t>)</a:t>
            </a:r>
            <a:endParaRPr lang="nl-NL" i="1"/>
          </a:p>
        </p:txBody>
      </p:sp>
    </p:spTree>
    <p:extLst>
      <p:ext uri="{BB962C8B-B14F-4D97-AF65-F5344CB8AC3E}">
        <p14:creationId xmlns:p14="http://schemas.microsoft.com/office/powerpoint/2010/main" val="14367460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635BC54-578C-6B6C-21D6-EF64F9FAA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116" y="1690688"/>
            <a:ext cx="7729418" cy="43513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E61D94B-18BD-CF5D-1A86-40E12674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/>
              <a:t>Examen: matchingvraag </a:t>
            </a:r>
            <a:r>
              <a:rPr lang="nl-NL" sz="2800" i="1"/>
              <a:t>(Puntentelling: tussen 0 en 100 punten, een fout antwoord geeft </a:t>
            </a:r>
            <a:r>
              <a:rPr lang="nl-NL" sz="2800" i="1" err="1"/>
              <a:t>min-punten</a:t>
            </a:r>
            <a:r>
              <a:rPr lang="nl-NL" sz="2800" i="1"/>
              <a:t>)</a:t>
            </a:r>
            <a:endParaRPr lang="nl-NL" sz="3100" i="1"/>
          </a:p>
        </p:txBody>
      </p:sp>
    </p:spTree>
    <p:extLst>
      <p:ext uri="{BB962C8B-B14F-4D97-AF65-F5344CB8AC3E}">
        <p14:creationId xmlns:p14="http://schemas.microsoft.com/office/powerpoint/2010/main" val="39676798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674D08C-6132-C22A-18B5-6937B25B1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Zorg dat je op tijd bij het examen bent.</a:t>
            </a:r>
          </a:p>
          <a:p>
            <a:r>
              <a:rPr lang="nl-NL"/>
              <a:t>Neem altijd </a:t>
            </a:r>
            <a:r>
              <a:rPr lang="nl-NL" b="1" u="sng"/>
              <a:t>geldig ID-bewijs </a:t>
            </a:r>
            <a:r>
              <a:rPr lang="nl-NL"/>
              <a:t>mee </a:t>
            </a:r>
            <a:r>
              <a:rPr lang="nl-NL" b="1" i="1" u="sng">
                <a:solidFill>
                  <a:srgbClr val="00B0F0"/>
                </a:solidFill>
              </a:rPr>
              <a:t>(geen geldig ID-bewijs = geen examen)</a:t>
            </a:r>
            <a:r>
              <a:rPr lang="nl-NL" i="1" u="sng">
                <a:solidFill>
                  <a:srgbClr val="00B0F0"/>
                </a:solidFill>
              </a:rPr>
              <a:t>.</a:t>
            </a:r>
            <a:endParaRPr lang="nl-NL" b="1" i="1" u="sng">
              <a:solidFill>
                <a:srgbClr val="00B0F0"/>
              </a:solidFill>
            </a:endParaRPr>
          </a:p>
          <a:p>
            <a:r>
              <a:rPr lang="nl-NL"/>
              <a:t>Telefoons en smartwatches mogen </a:t>
            </a:r>
            <a:r>
              <a:rPr lang="nl-NL" b="1"/>
              <a:t>NIET </a:t>
            </a:r>
            <a:r>
              <a:rPr lang="nl-NL"/>
              <a:t>in het examenlokaal aanwezig zijn.</a:t>
            </a:r>
          </a:p>
          <a:p>
            <a:r>
              <a:rPr lang="nl-NL"/>
              <a:t>Lees alle vragen en antwoorden goed door. Er worden helaas redelijk veel fouten gemaakt omdat kandidaten niet goed lezen.</a:t>
            </a:r>
          </a:p>
          <a:p>
            <a:r>
              <a:rPr lang="nl-NL"/>
              <a:t>Beantwoord </a:t>
            </a:r>
            <a:r>
              <a:rPr lang="nl-NL" b="1"/>
              <a:t>alle vragen</a:t>
            </a:r>
            <a:r>
              <a:rPr lang="nl-NL"/>
              <a:t>, een niet beantwoorde vraag is altijd fout.</a:t>
            </a:r>
          </a:p>
          <a:p>
            <a:r>
              <a:rPr lang="nl-NL"/>
              <a:t>Bij sommige vragen moet je </a:t>
            </a:r>
            <a:r>
              <a:rPr lang="nl-NL" b="1"/>
              <a:t>meerdere antwoorden </a:t>
            </a:r>
            <a:r>
              <a:rPr lang="nl-NL"/>
              <a:t>selecteren.</a:t>
            </a:r>
          </a:p>
          <a:p>
            <a:endParaRPr lang="nl-NL"/>
          </a:p>
          <a:p>
            <a:pPr marL="0" indent="0">
              <a:buNone/>
            </a:pPr>
            <a:r>
              <a:rPr lang="nl-NL" sz="2800" b="1">
                <a:solidFill>
                  <a:schemeClr val="accent1">
                    <a:lumMod val="50000"/>
                  </a:schemeClr>
                </a:solidFill>
              </a:rPr>
              <a:t>Veel succes met jouw examen!</a:t>
            </a:r>
            <a:endParaRPr lang="nl-NL" sz="280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AC3B01-9868-6175-D15C-D460D2EB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Tips voor het examen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44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06A1F5A-21FA-EFCC-DD65-67A601B21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Europese richtlijnen:</a:t>
            </a:r>
          </a:p>
          <a:p>
            <a:pPr lvl="1"/>
            <a:r>
              <a:rPr lang="nl-NL"/>
              <a:t>Veilig werken in alle EU-landen.</a:t>
            </a:r>
          </a:p>
          <a:p>
            <a:pPr lvl="1"/>
            <a:r>
              <a:rPr lang="nl-NL"/>
              <a:t>Omgezet in nationale wetten (zoals Arbowet).</a:t>
            </a:r>
          </a:p>
          <a:p>
            <a:r>
              <a:rPr lang="nl-NL"/>
              <a:t>CE-markering:</a:t>
            </a:r>
          </a:p>
          <a:p>
            <a:pPr lvl="1"/>
            <a:r>
              <a:rPr lang="nl-NL"/>
              <a:t>Betekenis: </a:t>
            </a:r>
            <a:r>
              <a:rPr lang="nl-NL" err="1"/>
              <a:t>Conformité</a:t>
            </a:r>
            <a:r>
              <a:rPr lang="nl-NL"/>
              <a:t> </a:t>
            </a:r>
            <a:r>
              <a:rPr lang="nl-NL" err="1"/>
              <a:t>Européenne</a:t>
            </a:r>
            <a:r>
              <a:rPr lang="nl-NL"/>
              <a:t>.</a:t>
            </a:r>
          </a:p>
          <a:p>
            <a:pPr lvl="2"/>
            <a:r>
              <a:rPr lang="nl-NL"/>
              <a:t>Verplicht op producten zoals: Machines, gereedschappen, </a:t>
            </a:r>
            <a:r>
              <a:rPr lang="nl-NL" err="1"/>
              <a:t>PBM’s</a:t>
            </a:r>
            <a:r>
              <a:rPr lang="nl-NL"/>
              <a:t>, apparaten, speelgoed.</a:t>
            </a:r>
          </a:p>
          <a:p>
            <a:pPr lvl="1"/>
            <a:r>
              <a:rPr lang="nl-NL"/>
              <a:t>Alleen CE-gemarkeerde producten mogen verkocht worden in EU.</a:t>
            </a:r>
          </a:p>
          <a:p>
            <a:r>
              <a:rPr lang="nl-NL"/>
              <a:t>Doel:</a:t>
            </a:r>
          </a:p>
          <a:p>
            <a:pPr lvl="1"/>
            <a:r>
              <a:rPr lang="nl-NL"/>
              <a:t>Veiligheid van producten garanderen.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109DFD7-2E9F-A4B1-A25C-AD4E33B5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Europese Richtlijnen &amp; CE-markering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C305CB-13E8-DFCA-F487-59704378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191" y="4938540"/>
            <a:ext cx="1543265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2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2DEEF5E-31CA-EB7C-FDD5-FA3F00310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/>
              <a:t>Verplichtingen werkgever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RI&amp;E verplicht:</a:t>
            </a:r>
          </a:p>
          <a:p>
            <a:pPr lvl="1"/>
            <a:r>
              <a:rPr lang="nl-NL"/>
              <a:t>Gevaren herkennen → risico’s inventariseren → risico’s evalueren.</a:t>
            </a:r>
          </a:p>
          <a:p>
            <a:pPr lvl="1"/>
            <a:r>
              <a:rPr lang="nl-NL"/>
              <a:t>Plan van aanpak opstellen.</a:t>
            </a:r>
          </a:p>
          <a:p>
            <a:r>
              <a:rPr lang="nl-NL"/>
              <a:t>Werkgever moet zorgen voor:</a:t>
            </a:r>
          </a:p>
          <a:p>
            <a:pPr lvl="1"/>
            <a:r>
              <a:rPr lang="nl-NL"/>
              <a:t>Veilige werkmethoden en gevaren bestrijden.</a:t>
            </a:r>
          </a:p>
          <a:p>
            <a:pPr lvl="1"/>
            <a:r>
              <a:rPr lang="nl-NL"/>
              <a:t>Beschermingsmiddelen verstrekken en toezicht houden.</a:t>
            </a:r>
          </a:p>
          <a:p>
            <a:pPr lvl="1"/>
            <a:r>
              <a:rPr lang="nl-NL"/>
              <a:t>Voorlichting en instructie geven.</a:t>
            </a:r>
          </a:p>
          <a:p>
            <a:pPr lvl="1"/>
            <a:r>
              <a:rPr lang="nl-NL"/>
              <a:t>Hulpverlening en evacuatie regelen.</a:t>
            </a:r>
          </a:p>
          <a:p>
            <a:r>
              <a:rPr lang="nl-NL"/>
              <a:t>Preventiebeleid:</a:t>
            </a:r>
          </a:p>
          <a:p>
            <a:pPr lvl="1"/>
            <a:r>
              <a:rPr lang="nl-NL"/>
              <a:t>Voorkomen van onveilige situaties, ziekteverzuim, pesten, intimidatie, agressie.</a:t>
            </a:r>
          </a:p>
          <a:p>
            <a:pPr lvl="1"/>
            <a:r>
              <a:rPr lang="nl-NL"/>
              <a:t>Regelmatig werkoverleg (</a:t>
            </a:r>
            <a:r>
              <a:rPr lang="nl-NL" err="1"/>
              <a:t>toolboxmeeting</a:t>
            </a:r>
            <a:r>
              <a:rPr lang="nl-NL"/>
              <a:t>).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2F3600-8D1F-74F1-2A85-AA36B5B8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1.4 Taken, verantwoordelijkheden en bevoegdheden</a:t>
            </a:r>
          </a:p>
        </p:txBody>
      </p:sp>
    </p:spTree>
    <p:extLst>
      <p:ext uri="{BB962C8B-B14F-4D97-AF65-F5344CB8AC3E}">
        <p14:creationId xmlns:p14="http://schemas.microsoft.com/office/powerpoint/2010/main" val="381188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D627E60-1835-6FE2-502B-905C19FF6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Plichten:</a:t>
            </a:r>
          </a:p>
          <a:p>
            <a:pPr lvl="1"/>
            <a:r>
              <a:rPr lang="nl-NL" dirty="0"/>
              <a:t>Voorlichting en instructies volgen.</a:t>
            </a:r>
          </a:p>
          <a:p>
            <a:pPr lvl="1"/>
            <a:r>
              <a:rPr lang="nl-NL" dirty="0"/>
              <a:t>Veiligheidsvoorschriften naleven.</a:t>
            </a:r>
          </a:p>
          <a:p>
            <a:pPr lvl="1"/>
            <a:r>
              <a:rPr lang="nl-NL" dirty="0"/>
              <a:t>PBM gebruiken en goed onderhouden. </a:t>
            </a:r>
          </a:p>
          <a:p>
            <a:pPr lvl="1"/>
            <a:r>
              <a:rPr lang="nl-NL" dirty="0"/>
              <a:t>Incidenten direct melden bij ernstig gevaar.</a:t>
            </a:r>
          </a:p>
          <a:p>
            <a:pPr lvl="1"/>
            <a:r>
              <a:rPr lang="nl-NL" dirty="0"/>
              <a:t>Samenwerken met werkgever en preventiemedewerker.</a:t>
            </a:r>
          </a:p>
          <a:p>
            <a:r>
              <a:rPr lang="nl-NL" dirty="0"/>
              <a:t>Rechten:</a:t>
            </a:r>
          </a:p>
          <a:p>
            <a:pPr lvl="1"/>
            <a:r>
              <a:rPr lang="nl-NL" dirty="0"/>
              <a:t>Recht op werkonderbreking bij ernstig gevaar.</a:t>
            </a:r>
          </a:p>
          <a:p>
            <a:pPr lvl="1"/>
            <a:r>
              <a:rPr lang="nl-NL" dirty="0"/>
              <a:t>Recht op informatie, opleiding en instructie.</a:t>
            </a:r>
          </a:p>
          <a:p>
            <a:pPr lvl="1"/>
            <a:r>
              <a:rPr lang="nl-NL" dirty="0"/>
              <a:t>Zelf maatregelen nemen bij gevaar (alleen als veilig en deskundig).</a:t>
            </a:r>
          </a:p>
          <a:p>
            <a:r>
              <a:rPr lang="nl-NL" dirty="0"/>
              <a:t>Belangrijk:</a:t>
            </a:r>
          </a:p>
          <a:p>
            <a:pPr lvl="1"/>
            <a:r>
              <a:rPr lang="nl-NL" dirty="0"/>
              <a:t>Veiligheid van jezelf én collega’s staat voorop.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D72418-C37E-C175-8C5B-ADFB4A51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Plichten &amp; rechten van medewerkers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10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A9D2E9F-22C6-B52D-8D69-551E4414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Werkvergunning – afspraken over veilig werken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Doel: Vastleggen van afspraken over veilige werkuitvoering.</a:t>
            </a:r>
          </a:p>
          <a:p>
            <a:r>
              <a:rPr lang="nl-NL"/>
              <a:t>Niet wettelijk verplicht, maar vaak bedrijfsbeleid.</a:t>
            </a:r>
          </a:p>
          <a:p>
            <a:r>
              <a:rPr lang="nl-NL"/>
              <a:t>Wordt gebruikt bij gevaarlijk werk:</a:t>
            </a:r>
          </a:p>
          <a:p>
            <a:pPr lvl="1"/>
            <a:r>
              <a:rPr lang="nl-NL"/>
              <a:t>Lassen</a:t>
            </a:r>
          </a:p>
          <a:p>
            <a:pPr lvl="1"/>
            <a:r>
              <a:rPr lang="nl-NL"/>
              <a:t>Werken op hoogte</a:t>
            </a:r>
          </a:p>
          <a:p>
            <a:pPr lvl="1"/>
            <a:r>
              <a:rPr lang="nl-NL"/>
              <a:t>Werken in besloten ruimten</a:t>
            </a:r>
          </a:p>
          <a:p>
            <a:r>
              <a:rPr lang="nl-NL"/>
              <a:t>Waarom belangrijk?</a:t>
            </a:r>
          </a:p>
          <a:p>
            <a:pPr lvl="1"/>
            <a:r>
              <a:rPr lang="nl-NL"/>
              <a:t>Beschrijft werkzaamheden, risico’s en maatregelen.</a:t>
            </a:r>
          </a:p>
          <a:p>
            <a:pPr lvl="1"/>
            <a:r>
              <a:rPr lang="nl-NL"/>
              <a:t>Geeft duidelijkheid over verantwoordelijkheden.</a:t>
            </a:r>
          </a:p>
          <a:p>
            <a:pPr lvl="1"/>
            <a:r>
              <a:rPr lang="nl-NL"/>
              <a:t>Helpt ongelukken voorkomen.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EF47B7-5FFC-E07D-4FE0-AFAD0A59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1.5 Afspraken over veilige werkuitvoering</a:t>
            </a:r>
          </a:p>
        </p:txBody>
      </p:sp>
    </p:spTree>
    <p:extLst>
      <p:ext uri="{BB962C8B-B14F-4D97-AF65-F5344CB8AC3E}">
        <p14:creationId xmlns:p14="http://schemas.microsoft.com/office/powerpoint/2010/main" val="64111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23242-9A36-7114-498E-20E0D1CC5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Onderdelen van een werkvergunning:</a:t>
            </a:r>
          </a:p>
          <a:p>
            <a:pPr lvl="1"/>
            <a:r>
              <a:rPr lang="nl-NL"/>
              <a:t>Werkzaamheden (wat, hoe, waar).</a:t>
            </a:r>
          </a:p>
          <a:p>
            <a:pPr lvl="1"/>
            <a:r>
              <a:rPr lang="nl-NL"/>
              <a:t>Maatregelen door </a:t>
            </a:r>
            <a:r>
              <a:rPr lang="nl-NL" err="1"/>
              <a:t>vergunningverstrekker</a:t>
            </a:r>
            <a:r>
              <a:rPr lang="nl-NL"/>
              <a:t>.</a:t>
            </a:r>
          </a:p>
          <a:p>
            <a:pPr lvl="1"/>
            <a:r>
              <a:rPr lang="nl-NL"/>
              <a:t>Maatregelen door uitvoerende medewerkers.</a:t>
            </a:r>
          </a:p>
          <a:p>
            <a:pPr lvl="1"/>
            <a:r>
              <a:rPr lang="nl-NL"/>
              <a:t>Ondertekening (verstrekker &amp; houder).</a:t>
            </a:r>
          </a:p>
          <a:p>
            <a:r>
              <a:rPr lang="nl-NL"/>
              <a:t>Betrokkenen:</a:t>
            </a:r>
          </a:p>
          <a:p>
            <a:pPr lvl="1"/>
            <a:r>
              <a:rPr lang="nl-NL" err="1"/>
              <a:t>Vergunningverstrekker</a:t>
            </a:r>
            <a:r>
              <a:rPr lang="nl-NL"/>
              <a:t>: Geeft vergunning, controleert veiligheid.</a:t>
            </a:r>
          </a:p>
          <a:p>
            <a:pPr lvl="1"/>
            <a:r>
              <a:rPr lang="nl-NL"/>
              <a:t>Vergunninghouder: Leidinggevende, legt afspraken uit.</a:t>
            </a:r>
          </a:p>
          <a:p>
            <a:pPr lvl="1"/>
            <a:r>
              <a:rPr lang="nl-NL"/>
              <a:t>Uitvoerende/operationele medewerkers: Volgen afspraken, werken veilig.</a:t>
            </a:r>
          </a:p>
          <a:p>
            <a:r>
              <a:rPr lang="nl-NL"/>
              <a:t>Aanvullende vergunningen:</a:t>
            </a:r>
          </a:p>
          <a:p>
            <a:pPr lvl="1"/>
            <a:r>
              <a:rPr lang="nl-NL"/>
              <a:t>Heetwerkvergunning (lassen, slijpen).</a:t>
            </a:r>
          </a:p>
          <a:p>
            <a:pPr lvl="1"/>
            <a:r>
              <a:rPr lang="nl-NL"/>
              <a:t>Bij extra risico’s: besloten ruimte, asbest, hijswerk, gevaarlijke stoffen.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1DA27C-13EA-2055-5C71-1B68F5E3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Onderdelen &amp; rollen bij werkvergunning</a:t>
            </a:r>
          </a:p>
        </p:txBody>
      </p:sp>
    </p:spTree>
    <p:extLst>
      <p:ext uri="{BB962C8B-B14F-4D97-AF65-F5344CB8AC3E}">
        <p14:creationId xmlns:p14="http://schemas.microsoft.com/office/powerpoint/2010/main" val="243454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0B7D81E-75BA-A97C-E9AF-7EBEC3D48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Veilig gedrag op de werkplek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veilig gedrag?</a:t>
            </a:r>
          </a:p>
          <a:p>
            <a:pPr lvl="1"/>
            <a:r>
              <a:rPr lang="nl-NL"/>
              <a:t>Bescherm jezelf én anderen tegen ongelukken.</a:t>
            </a:r>
          </a:p>
          <a:p>
            <a:pPr lvl="1"/>
            <a:r>
              <a:rPr lang="nl-NL"/>
              <a:t>Positieve houding en naleving van voorschriften.</a:t>
            </a:r>
          </a:p>
          <a:p>
            <a:pPr lvl="1"/>
            <a:r>
              <a:rPr lang="nl-NL"/>
              <a:t>Instructies opvolgen en anderen aanspreken.</a:t>
            </a:r>
          </a:p>
          <a:p>
            <a:pPr lvl="1"/>
            <a:r>
              <a:rPr lang="nl-NL"/>
              <a:t>Onveilige situaties melden.</a:t>
            </a:r>
          </a:p>
          <a:p>
            <a:pPr lvl="1"/>
            <a:r>
              <a:rPr lang="nl-NL"/>
              <a:t>Persoonlijke hygiëne, orde en netheid.</a:t>
            </a:r>
          </a:p>
          <a:p>
            <a:r>
              <a:rPr lang="nl-NL" err="1"/>
              <a:t>Good</a:t>
            </a:r>
            <a:r>
              <a:rPr lang="nl-NL"/>
              <a:t> </a:t>
            </a:r>
            <a:r>
              <a:rPr lang="nl-NL" err="1"/>
              <a:t>Housekeeping</a:t>
            </a:r>
            <a:r>
              <a:rPr lang="nl-NL"/>
              <a:t>:</a:t>
            </a:r>
          </a:p>
          <a:p>
            <a:pPr lvl="1"/>
            <a:r>
              <a:rPr lang="nl-NL"/>
              <a:t>Werkplek netjes inrichten.</a:t>
            </a:r>
          </a:p>
          <a:p>
            <a:pPr lvl="1"/>
            <a:r>
              <a:rPr lang="nl-NL"/>
              <a:t>Kabels en slangen ophangen (</a:t>
            </a:r>
            <a:r>
              <a:rPr lang="nl-NL" err="1"/>
              <a:t>S-haken</a:t>
            </a:r>
            <a:r>
              <a:rPr lang="nl-NL"/>
              <a:t>).</a:t>
            </a:r>
          </a:p>
          <a:p>
            <a:pPr lvl="1"/>
            <a:r>
              <a:rPr lang="nl-NL"/>
              <a:t>Restmaterialen opruimen → voorkomt struikelgevaar en milieuschade.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4FB156-4C17-6A4A-3681-D0D07354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2.1 Veilig werken en gedrag</a:t>
            </a:r>
          </a:p>
        </p:txBody>
      </p:sp>
    </p:spTree>
    <p:extLst>
      <p:ext uri="{BB962C8B-B14F-4D97-AF65-F5344CB8AC3E}">
        <p14:creationId xmlns:p14="http://schemas.microsoft.com/office/powerpoint/2010/main" val="157902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6C7F6E-188F-5EC2-3E37-DFAF4C4E1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/>
              <a:t>Invloed van middelen op veiligheid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Alcohol &amp; drugs:</a:t>
            </a:r>
          </a:p>
          <a:p>
            <a:pPr lvl="1"/>
            <a:r>
              <a:rPr lang="nl-NL"/>
              <a:t>Verminderde alertheid en inschattingsvermogen.</a:t>
            </a:r>
          </a:p>
          <a:p>
            <a:pPr lvl="1"/>
            <a:r>
              <a:rPr lang="nl-NL"/>
              <a:t>Meer risico’s door overschatting en grensoverschrijdend gedrag.</a:t>
            </a:r>
          </a:p>
          <a:p>
            <a:pPr lvl="1"/>
            <a:r>
              <a:rPr lang="nl-NL"/>
              <a:t>Verboden tijdens werk; ook buiten werktijd oppassen.</a:t>
            </a:r>
          </a:p>
          <a:p>
            <a:r>
              <a:rPr lang="nl-NL"/>
              <a:t>Medicijnen:</a:t>
            </a:r>
          </a:p>
          <a:p>
            <a:pPr lvl="1"/>
            <a:r>
              <a:rPr lang="nl-NL"/>
              <a:t>Kunnen suf maken → gevaarlijk bij risicovol werk.</a:t>
            </a:r>
          </a:p>
          <a:p>
            <a:pPr lvl="1"/>
            <a:r>
              <a:rPr lang="nl-NL"/>
              <a:t>Vraag arts: bijwerkingen, veilig werken, machines bedienen.</a:t>
            </a:r>
          </a:p>
          <a:p>
            <a:pPr lvl="1"/>
            <a:r>
              <a:rPr lang="nl-NL"/>
              <a:t>Meld gebruik aan leidinggevende.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Zie je een collega onder invloed? Meld dit direct.</a:t>
            </a:r>
          </a:p>
          <a:p>
            <a:pPr lvl="1"/>
            <a:r>
              <a:rPr lang="nl-NL"/>
              <a:t>Bescherm jezelf, collega’s én de persoon in kwestie.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F895155-9EA3-1659-FA6C-DE1B8716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Alcohol, drugs &amp; medicijnen</a:t>
            </a:r>
          </a:p>
        </p:txBody>
      </p:sp>
    </p:spTree>
    <p:extLst>
      <p:ext uri="{BB962C8B-B14F-4D97-AF65-F5344CB8AC3E}">
        <p14:creationId xmlns:p14="http://schemas.microsoft.com/office/powerpoint/2010/main" val="223489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55ABB34-C447-A1B8-B994-F6810C709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Veilig werken = goed overleg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Waarom belangrijk?</a:t>
            </a:r>
          </a:p>
          <a:p>
            <a:pPr lvl="1"/>
            <a:r>
              <a:rPr lang="nl-NL"/>
              <a:t>Goede communicatie voorkomt ongevallen.</a:t>
            </a:r>
          </a:p>
          <a:p>
            <a:r>
              <a:rPr lang="nl-NL"/>
              <a:t>Werkoverleg kenmerken:</a:t>
            </a:r>
          </a:p>
          <a:p>
            <a:pPr lvl="1"/>
            <a:r>
              <a:rPr lang="nl-NL"/>
              <a:t>Vaste momenten, duidelijke agenda, verslag.</a:t>
            </a:r>
          </a:p>
          <a:p>
            <a:pPr lvl="1"/>
            <a:r>
              <a:rPr lang="nl-NL"/>
              <a:t>Interactief: iedereen mag input geven.</a:t>
            </a:r>
          </a:p>
          <a:p>
            <a:pPr lvl="1"/>
            <a:r>
              <a:rPr lang="nl-NL"/>
              <a:t>Bespreekt werkzaamheden, middelen, methodes.</a:t>
            </a:r>
          </a:p>
          <a:p>
            <a:pPr lvl="1"/>
            <a:r>
              <a:rPr lang="nl-NL"/>
              <a:t>Controle of informatie begrepen is.</a:t>
            </a:r>
          </a:p>
          <a:p>
            <a:r>
              <a:rPr lang="nl-NL"/>
              <a:t>Doel:</a:t>
            </a:r>
          </a:p>
          <a:p>
            <a:pPr lvl="1"/>
            <a:r>
              <a:rPr lang="nl-NL"/>
              <a:t>Samen zorgen voor veilige uitvoering van werk.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4A0F64-F892-513F-F976-1EEB3ABC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2.2 Veilig werken en overleg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05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C94A10A-1F6A-FE67-F1EE-D669AC85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err="1"/>
              <a:t>Toolboxmeeting</a:t>
            </a:r>
            <a:r>
              <a:rPr lang="nl-NL" b="1"/>
              <a:t> – Veiligheid, Gezondheid &amp; Milieu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het?</a:t>
            </a:r>
          </a:p>
          <a:p>
            <a:pPr lvl="1"/>
            <a:r>
              <a:rPr lang="nl-NL"/>
              <a:t>Korte bijeenkomst over veiligheid, gezondheid en milieu.</a:t>
            </a:r>
          </a:p>
          <a:p>
            <a:r>
              <a:rPr lang="nl-NL"/>
              <a:t>Doel:</a:t>
            </a:r>
          </a:p>
          <a:p>
            <a:pPr lvl="1"/>
            <a:r>
              <a:rPr lang="nl-NL"/>
              <a:t>Informeren en motiveren om veilig te werken.</a:t>
            </a:r>
          </a:p>
          <a:p>
            <a:pPr lvl="1"/>
            <a:r>
              <a:rPr lang="nl-NL"/>
              <a:t>Voorkomen van onveilig gedrag.</a:t>
            </a:r>
          </a:p>
          <a:p>
            <a:r>
              <a:rPr lang="nl-NL"/>
              <a:t>Wie zijn erbij?</a:t>
            </a:r>
          </a:p>
          <a:p>
            <a:pPr lvl="1"/>
            <a:r>
              <a:rPr lang="nl-NL"/>
              <a:t>Leidinggevenden en uitvoerende/operationele medewerkers.</a:t>
            </a:r>
          </a:p>
          <a:p>
            <a:r>
              <a:rPr lang="nl-NL"/>
              <a:t>Onderwerpen:</a:t>
            </a:r>
          </a:p>
          <a:p>
            <a:pPr lvl="1"/>
            <a:r>
              <a:rPr lang="nl-NL"/>
              <a:t>Orde en netheid, werkmethodes, noodprocedures.</a:t>
            </a:r>
          </a:p>
          <a:p>
            <a:pPr lvl="1"/>
            <a:r>
              <a:rPr lang="nl-NL"/>
              <a:t>Incidenten, inspecties, PBM-gebruik.</a:t>
            </a:r>
          </a:p>
          <a:p>
            <a:pPr lvl="1"/>
            <a:r>
              <a:rPr lang="nl-NL"/>
              <a:t>Aangepaste afspraken na incidenten.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687183-E8FF-A945-1D76-362CAEFB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VGM-bijeenkomst (</a:t>
            </a:r>
            <a:r>
              <a:rPr lang="nl-NL" b="1" err="1"/>
              <a:t>Toolboxmeeting</a:t>
            </a:r>
            <a:r>
              <a:rPr lang="nl-NL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196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182819"/>
            <a:ext cx="10515600" cy="4592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/>
              <a:t>Deze presentatie is voor de training: </a:t>
            </a:r>
          </a:p>
          <a:p>
            <a:r>
              <a:rPr lang="nl-NL" sz="2000"/>
              <a:t>B-VCA en de volgorde van de sheets loopt gelijk met het B-VCA lesboek van PBNA.</a:t>
            </a:r>
          </a:p>
          <a:p>
            <a:pPr>
              <a:buNone/>
            </a:pPr>
            <a:endParaRPr lang="nl-NL" sz="1800" b="1"/>
          </a:p>
          <a:p>
            <a:pPr>
              <a:buNone/>
            </a:pPr>
            <a:r>
              <a:rPr lang="nl-NL" sz="1800" b="1"/>
              <a:t>Online proefexamen </a:t>
            </a:r>
            <a:r>
              <a:rPr lang="nl-NL" sz="1800"/>
              <a:t>via </a:t>
            </a:r>
            <a:r>
              <a:rPr lang="nl-NL" sz="1800">
                <a:hlinkClick r:id="rId2"/>
              </a:rPr>
              <a:t>www.vca-proefexamens.nl</a:t>
            </a:r>
            <a:r>
              <a:rPr lang="nl-NL" sz="1800"/>
              <a:t>:</a:t>
            </a:r>
          </a:p>
          <a:p>
            <a:r>
              <a:rPr lang="nl-NL" sz="1800"/>
              <a:t>Deze proefexamens zijn door PBNA ontwikkeld, lay-out en het soort vragen zijn vergelijkbaar, maar zijn GEEN echte VCA-examenvragen.</a:t>
            </a:r>
          </a:p>
          <a:p>
            <a:r>
              <a:rPr lang="nl-NL" sz="1800"/>
              <a:t>Proefexamens zijn in het Nederlands, Engels, Roemeens en Pools.</a:t>
            </a:r>
          </a:p>
          <a:p>
            <a:r>
              <a:rPr lang="nl-NL" sz="1800"/>
              <a:t>Na ieder gemaakt oefenexamen zie je meteen voor welk thema extra moet worden geleerd.</a:t>
            </a:r>
          </a:p>
          <a:p>
            <a:r>
              <a:rPr lang="nl-NL" sz="1800"/>
              <a:t>Gebruik deze code voor één gratis oefenexamen: PBNA1-PBNA2-PBNA3-PBNA4</a:t>
            </a:r>
          </a:p>
          <a:p>
            <a:pPr>
              <a:buNone/>
            </a:pPr>
            <a:endParaRPr lang="nl-NL" sz="1800" b="1"/>
          </a:p>
          <a:p>
            <a:pPr>
              <a:buNone/>
            </a:pPr>
            <a:r>
              <a:rPr lang="nl-NL" sz="1800" b="1"/>
              <a:t>Ter voorbereiding op het examenmoment:</a:t>
            </a:r>
          </a:p>
          <a:p>
            <a:r>
              <a:rPr lang="nl-NL" sz="1800"/>
              <a:t>Meld tijdens de training dat de kandidaat een geldig ID-bewijs meeneemt naar het examen en dat telefoons en smartwatches niet aanwezig mogen zijn in de examenruimte. </a:t>
            </a:r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endParaRPr lang="nl-NL" sz="1800"/>
          </a:p>
          <a:p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204"/>
            <a:ext cx="10515600" cy="1137615"/>
          </a:xfrm>
        </p:spPr>
        <p:txBody>
          <a:bodyPr>
            <a:normAutofit/>
          </a:bodyPr>
          <a:lstStyle/>
          <a:p>
            <a:r>
              <a:rPr lang="nl-NL" sz="3200" b="1"/>
              <a:t>Informatie voor de docent</a:t>
            </a:r>
          </a:p>
        </p:txBody>
      </p:sp>
      <p:sp>
        <p:nvSpPr>
          <p:cNvPr id="10" name="Rechthoek 9"/>
          <p:cNvSpPr/>
          <p:nvPr/>
        </p:nvSpPr>
        <p:spPr>
          <a:xfrm>
            <a:off x="1524000" y="6597352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>
                <a:latin typeface="Arial Narrow" panose="020B0606020202030204" pitchFamily="34" charset="0"/>
              </a:rPr>
              <a:t>© PBNA. </a:t>
            </a:r>
            <a:r>
              <a:rPr lang="nl-NL" sz="800">
                <a:latin typeface="Arial Narrow" panose="020B0606020202030204" pitchFamily="34" charset="0"/>
              </a:rPr>
              <a:t>Niets uit deze presentatie mag worden verveelvoudigd of openbaar gemaakt, zonder voorafgaande schriftelijke toestemming van PBNA.  </a:t>
            </a:r>
            <a:endParaRPr lang="nl-NL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1CB804C-11D5-5D8E-1B1F-42DFFC9BB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Volgorde van veilig werken: </a:t>
            </a:r>
            <a:r>
              <a:rPr lang="nl-NL" b="1" err="1"/>
              <a:t>arbeidshygiënische</a:t>
            </a:r>
            <a:r>
              <a:rPr lang="nl-NL" b="1"/>
              <a:t> strategie in 4 stappen</a:t>
            </a:r>
          </a:p>
          <a:p>
            <a:pPr marL="0" indent="0">
              <a:buNone/>
            </a:pPr>
            <a:endParaRPr lang="nl-NL" b="1"/>
          </a:p>
          <a:p>
            <a:pPr marL="457200" indent="-457200">
              <a:buFont typeface="+mj-lt"/>
              <a:buAutoNum type="arabicPeriod"/>
            </a:pPr>
            <a:r>
              <a:rPr lang="nl-NL"/>
              <a:t>Bronaanpak: Verwijder het gevaar</a:t>
            </a:r>
          </a:p>
          <a:p>
            <a:pPr lvl="1"/>
            <a:r>
              <a:rPr lang="nl-NL"/>
              <a:t>Voorbeeld: vervang een gevaarlijke machine door een veilige.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Risico’s beperken – Bescherming voor iedereen</a:t>
            </a:r>
          </a:p>
          <a:p>
            <a:pPr lvl="1"/>
            <a:r>
              <a:rPr lang="nl-NL"/>
              <a:t>Ventilatie, afschermingen, </a:t>
            </a:r>
            <a:r>
              <a:rPr lang="nl-NL" err="1"/>
              <a:t>omkastingen</a:t>
            </a:r>
            <a:r>
              <a:rPr lang="nl-NL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Bescherming voor enkele personen</a:t>
            </a:r>
          </a:p>
          <a:p>
            <a:pPr lvl="1"/>
            <a:r>
              <a:rPr lang="nl-NL"/>
              <a:t>Taakafwisseling, beperken blootstelling.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Persoonlijke bescherming</a:t>
            </a:r>
          </a:p>
          <a:p>
            <a:pPr lvl="1"/>
            <a:r>
              <a:rPr lang="nl-NL"/>
              <a:t>Gebruik </a:t>
            </a:r>
            <a:r>
              <a:rPr lang="nl-NL" err="1"/>
              <a:t>PBM’s</a:t>
            </a:r>
            <a:r>
              <a:rPr lang="nl-NL"/>
              <a:t> zoals gehoorbescherming, veiligheidsbril.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2872F2-3669-019D-E9CD-2360D6E5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3.1 Wat is de </a:t>
            </a:r>
            <a:r>
              <a:rPr lang="nl-NL" b="1" err="1"/>
              <a:t>arbeidshygiënische</a:t>
            </a:r>
            <a:r>
              <a:rPr lang="nl-NL" b="1"/>
              <a:t> strategie?</a:t>
            </a:r>
          </a:p>
        </p:txBody>
      </p:sp>
    </p:spTree>
    <p:extLst>
      <p:ext uri="{BB962C8B-B14F-4D97-AF65-F5344CB8AC3E}">
        <p14:creationId xmlns:p14="http://schemas.microsoft.com/office/powerpoint/2010/main" val="2922543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C3D3DC-BE8C-BAA9-647E-C7D7E13C1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b="1" dirty="0"/>
              <a:t>Voorbeeld: Werken met gevaarlijke stoffen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Situatie: Een fabriek gebruikt een chemische stof die schadelijk is voor de gezondheid van de mensen die daar werken.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Bronaanpak: De fabriek vervangt de schadelijke chemische stof door een minder gevaarlijke stof.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Risico’s beperken - Bescherming voor iedereen: Als vervanging niet mogelijk is, installeert de fabriek een ventilatiesysteem om de schadelijke dampen af te voeren.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Bescherming voor een paar mensen: Medewerkers wisselen regelmatig van taak zodat niemand te lang met de schadelijke stof in aanraking komt.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Persoonlijke bescherming: Als laatste middel dragen medewerkers persoonlijke beschermingsmiddelen (PBM) zoals maskers en handschoenen.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10458A-8D34-684A-6331-4A2A1212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Voorbeeld uit de praktijk</a:t>
            </a:r>
          </a:p>
        </p:txBody>
      </p:sp>
    </p:spTree>
    <p:extLst>
      <p:ext uri="{BB962C8B-B14F-4D97-AF65-F5344CB8AC3E}">
        <p14:creationId xmlns:p14="http://schemas.microsoft.com/office/powerpoint/2010/main" val="233671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BA10D38-EDE9-6E99-D005-45C7D604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 dirty="0"/>
              <a:t>Gevaren en risico’s – wat is het verschil?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Gevaren:</a:t>
            </a:r>
          </a:p>
          <a:p>
            <a:pPr lvl="1"/>
            <a:r>
              <a:rPr lang="nl-NL" dirty="0"/>
              <a:t>Situaties die schade kunnen veroorzaken:</a:t>
            </a:r>
          </a:p>
          <a:p>
            <a:pPr lvl="2"/>
            <a:r>
              <a:rPr lang="nl-NL" dirty="0"/>
              <a:t>Werken op hoogte, vallen, brand, giftige stoffen, lawaai, straling, vallende voorwerpen.</a:t>
            </a:r>
          </a:p>
          <a:p>
            <a:pPr lvl="1"/>
            <a:r>
              <a:rPr lang="nl-NL" dirty="0"/>
              <a:t>Bronnen van gevaar:</a:t>
            </a:r>
          </a:p>
          <a:p>
            <a:pPr lvl="2"/>
            <a:r>
              <a:rPr lang="nl-NL" dirty="0"/>
              <a:t>Soort werk, omgeving, gereedschappen, gedrag.</a:t>
            </a:r>
          </a:p>
          <a:p>
            <a:r>
              <a:rPr lang="nl-NL" dirty="0"/>
              <a:t>Risico = kans × effect</a:t>
            </a:r>
          </a:p>
          <a:p>
            <a:pPr lvl="1"/>
            <a:r>
              <a:rPr lang="nl-NL" dirty="0"/>
              <a:t>Kans dat het gevaar schade veroorzaakt × ernst van de schade.</a:t>
            </a:r>
          </a:p>
          <a:p>
            <a:pPr lvl="1"/>
            <a:r>
              <a:rPr lang="nl-NL" dirty="0"/>
              <a:t>Voorbeeld: werken op hoogte → risico groter zonder valbeveiliging.</a:t>
            </a:r>
          </a:p>
          <a:p>
            <a:r>
              <a:rPr lang="nl-NL" dirty="0"/>
              <a:t>Risico-verhogende omstandigheden:</a:t>
            </a:r>
          </a:p>
          <a:p>
            <a:pPr lvl="1"/>
            <a:r>
              <a:rPr lang="nl-NL" dirty="0"/>
              <a:t>Gevaarlijke machines, stoffen, hoge druk, elektriciteit, straling, graafwerk, extreme temperaturen, lawaai.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05823B-9109-7987-09E8-EF2F0BBF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3.2 Gevaren en risico’s</a:t>
            </a:r>
          </a:p>
        </p:txBody>
      </p:sp>
    </p:spTree>
    <p:extLst>
      <p:ext uri="{BB962C8B-B14F-4D97-AF65-F5344CB8AC3E}">
        <p14:creationId xmlns:p14="http://schemas.microsoft.com/office/powerpoint/2010/main" val="2015965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7576FF4-5283-6998-445B-A83D8ABE8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Voorkom onveilige handelingen en situaties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Onveilige handelingen:</a:t>
            </a:r>
          </a:p>
          <a:p>
            <a:pPr lvl="1"/>
            <a:r>
              <a:rPr lang="nl-NL"/>
              <a:t>Geen PBM gebruiken.</a:t>
            </a:r>
          </a:p>
          <a:p>
            <a:pPr lvl="1"/>
            <a:r>
              <a:rPr lang="nl-NL"/>
              <a:t>Werken zonder werkvergunning.</a:t>
            </a:r>
          </a:p>
          <a:p>
            <a:pPr lvl="1"/>
            <a:r>
              <a:rPr lang="nl-NL"/>
              <a:t>Kapot gereedschap gebruiken.</a:t>
            </a:r>
          </a:p>
          <a:p>
            <a:pPr lvl="1"/>
            <a:r>
              <a:rPr lang="nl-NL"/>
              <a:t>Lasten verkeerd verplaatsen.</a:t>
            </a:r>
          </a:p>
          <a:p>
            <a:r>
              <a:rPr lang="nl-NL"/>
              <a:t>Onveilige situaties:</a:t>
            </a:r>
          </a:p>
          <a:p>
            <a:pPr lvl="1"/>
            <a:r>
              <a:rPr lang="nl-NL"/>
              <a:t>Losliggende kabels, onvoldoende verlichting.</a:t>
            </a:r>
          </a:p>
          <a:p>
            <a:pPr lvl="1"/>
            <a:r>
              <a:rPr lang="nl-NL"/>
              <a:t>Geblokkeerde vluchtwegen.</a:t>
            </a:r>
          </a:p>
          <a:p>
            <a:pPr lvl="1"/>
            <a:r>
              <a:rPr lang="nl-NL"/>
              <a:t>Niet opgeruimde werkvloer.</a:t>
            </a:r>
          </a:p>
          <a:p>
            <a:pPr lvl="1"/>
            <a:r>
              <a:rPr lang="nl-NL"/>
              <a:t>Onbeveiligde apparatuur.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80% van ongevallen door handelingen, 20% door situaties.</a:t>
            </a:r>
          </a:p>
          <a:p>
            <a:pPr lvl="1"/>
            <a:r>
              <a:rPr lang="nl-NL"/>
              <a:t>Zie je een onveilige situatie? → Oorzaak wegnemen of maatregelen nemen.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3D2688-4D53-95C7-E097-5F0E3C02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Onveilige handelingen &amp; situaties</a:t>
            </a:r>
          </a:p>
        </p:txBody>
      </p:sp>
    </p:spTree>
    <p:extLst>
      <p:ext uri="{BB962C8B-B14F-4D97-AF65-F5344CB8AC3E}">
        <p14:creationId xmlns:p14="http://schemas.microsoft.com/office/powerpoint/2010/main" val="72002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C54C400-1A36-47D2-19D5-5129E629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 dirty="0"/>
              <a:t>Hoe voorkom je ongevallen?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Ongevallen ontstaan door:</a:t>
            </a:r>
          </a:p>
          <a:p>
            <a:pPr lvl="1"/>
            <a:r>
              <a:rPr lang="nl-NL" dirty="0"/>
              <a:t>Onveilige handelingen.</a:t>
            </a:r>
          </a:p>
          <a:p>
            <a:pPr lvl="1"/>
            <a:r>
              <a:rPr lang="nl-NL" dirty="0"/>
              <a:t>Onveilige situaties.</a:t>
            </a:r>
          </a:p>
          <a:p>
            <a:r>
              <a:rPr lang="nl-NL" dirty="0"/>
              <a:t>Waarom mensen onveilig werken?</a:t>
            </a:r>
          </a:p>
          <a:p>
            <a:pPr lvl="1"/>
            <a:r>
              <a:rPr lang="nl-NL" dirty="0"/>
              <a:t>Gedragspatronen, karakter, vakkennis, mentale gezondheid, onduidelijkheid over taken en bevoegdheden. 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Housekeeping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Nette werkplek = veilige werkplek.</a:t>
            </a:r>
          </a:p>
          <a:p>
            <a:pPr lvl="1"/>
            <a:r>
              <a:rPr lang="nl-NL" dirty="0"/>
              <a:t>Restmaterialen opruimen, kabels ophangen, gereedschap opbergen.</a:t>
            </a:r>
          </a:p>
          <a:p>
            <a:pPr lvl="1"/>
            <a:r>
              <a:rPr lang="nl-NL" dirty="0"/>
              <a:t>Persoonlijke hygiëne (handen wassen).</a:t>
            </a:r>
          </a:p>
          <a:p>
            <a:r>
              <a:rPr lang="nl-NL" dirty="0"/>
              <a:t>Voordelen:</a:t>
            </a:r>
          </a:p>
          <a:p>
            <a:pPr lvl="1"/>
            <a:r>
              <a:rPr lang="nl-NL" dirty="0"/>
              <a:t>Minder ongevallen, minder vervuiling, hogere productiviteit.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C00E66-A0F5-7C61-6A22-24082678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3.3 Voorkomen van ongevallen</a:t>
            </a:r>
          </a:p>
        </p:txBody>
      </p:sp>
    </p:spTree>
    <p:extLst>
      <p:ext uri="{BB962C8B-B14F-4D97-AF65-F5344CB8AC3E}">
        <p14:creationId xmlns:p14="http://schemas.microsoft.com/office/powerpoint/2010/main" val="1417692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5132C37-5014-486C-6D2D-AE06700F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RI&amp;E verplicht:</a:t>
            </a:r>
          </a:p>
          <a:p>
            <a:pPr lvl="1"/>
            <a:r>
              <a:rPr lang="nl-NL"/>
              <a:t>Risico’s beschrijven en aanpakken.</a:t>
            </a:r>
          </a:p>
          <a:p>
            <a:pPr lvl="1"/>
            <a:r>
              <a:rPr lang="nl-NL"/>
              <a:t>Plan van aanpak + planning.</a:t>
            </a:r>
          </a:p>
          <a:p>
            <a:r>
              <a:rPr lang="nl-NL"/>
              <a:t>Preventieve maatregelen richten zich op:</a:t>
            </a:r>
          </a:p>
          <a:p>
            <a:pPr lvl="1"/>
            <a:r>
              <a:rPr lang="nl-NL"/>
              <a:t>Mens: Opleiding, instructie, ervaring.</a:t>
            </a:r>
          </a:p>
          <a:p>
            <a:pPr lvl="1"/>
            <a:r>
              <a:rPr lang="nl-NL"/>
              <a:t>Organisatie: Juiste medewerker op juiste plek.</a:t>
            </a:r>
          </a:p>
          <a:p>
            <a:pPr lvl="1"/>
            <a:r>
              <a:rPr lang="nl-NL"/>
              <a:t>Techniek: Veilige machines en gereedschappen.</a:t>
            </a:r>
          </a:p>
          <a:p>
            <a:pPr lvl="1"/>
            <a:r>
              <a:rPr lang="nl-NL"/>
              <a:t>Omgeving: Goed ingerichte werkplek.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Registreren van ongevallen en bijna-ongevallen.</a:t>
            </a:r>
          </a:p>
          <a:p>
            <a:pPr lvl="1"/>
            <a:r>
              <a:rPr lang="nl-NL"/>
              <a:t>Arbowet verplicht melding van ernstige/dodelijke ongevallen bij NLA.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C2B62E-B0E4-19F8-4CBC-FF717784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Preventief beleid &amp; RI&amp;E</a:t>
            </a:r>
          </a:p>
        </p:txBody>
      </p:sp>
    </p:spTree>
    <p:extLst>
      <p:ext uri="{BB962C8B-B14F-4D97-AF65-F5344CB8AC3E}">
        <p14:creationId xmlns:p14="http://schemas.microsoft.com/office/powerpoint/2010/main" val="75578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1B423E8-21E2-1B02-E2C2-6B1C1C861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TRA – Taak Risico Analyse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TRA?</a:t>
            </a:r>
          </a:p>
          <a:p>
            <a:pPr lvl="1"/>
            <a:r>
              <a:rPr lang="nl-NL"/>
              <a:t>Schriftelijke analyse bij gevaarlijk of complex werk.</a:t>
            </a:r>
          </a:p>
          <a:p>
            <a:r>
              <a:rPr lang="nl-NL"/>
              <a:t>Doel:</a:t>
            </a:r>
          </a:p>
          <a:p>
            <a:pPr lvl="1"/>
            <a:r>
              <a:rPr lang="nl-NL"/>
              <a:t>Afspraken maken om werk veilig uit te voeren.</a:t>
            </a:r>
          </a:p>
          <a:p>
            <a:r>
              <a:rPr lang="nl-NL"/>
              <a:t>TRA bekijkt:</a:t>
            </a:r>
          </a:p>
          <a:p>
            <a:pPr lvl="1"/>
            <a:r>
              <a:rPr lang="nl-NL"/>
              <a:t>Gevaren → Risico’s → Veiligheidsmaatregelen.</a:t>
            </a:r>
          </a:p>
          <a:p>
            <a:r>
              <a:rPr lang="nl-NL"/>
              <a:t>Stappen: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Voorbereiding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Gevaren identificeren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Risico’s beoordelen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Maatregelen bepalen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Evaluatie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4C56408-E940-C964-9D89-B141B91A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3.4 TRA en LMRA: risico’s herkennen en veilig 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CD2F0A-63AD-449C-CE6C-5F8FD0308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833" y="3702598"/>
            <a:ext cx="5917248" cy="24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16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2F6C963-85E5-FF75-584C-88DAA8068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LMRA – slim starten = veilig werken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LMRA?</a:t>
            </a:r>
          </a:p>
          <a:p>
            <a:pPr lvl="1"/>
            <a:r>
              <a:rPr lang="nl-NL"/>
              <a:t>Korte veiligheidscheck vlak voor start.</a:t>
            </a:r>
          </a:p>
          <a:p>
            <a:r>
              <a:rPr lang="nl-NL"/>
              <a:t>Wanneer doen?</a:t>
            </a:r>
          </a:p>
          <a:p>
            <a:pPr lvl="1"/>
            <a:r>
              <a:rPr lang="nl-NL"/>
              <a:t>Voor elke taak, na pauze, bij nieuwe omstandigheden.</a:t>
            </a:r>
          </a:p>
          <a:p>
            <a:r>
              <a:rPr lang="nl-NL"/>
              <a:t>Je kijkt naar:</a:t>
            </a:r>
          </a:p>
          <a:p>
            <a:pPr lvl="1"/>
            <a:r>
              <a:rPr lang="nl-NL"/>
              <a:t>Is het veilig om te starten?</a:t>
            </a:r>
          </a:p>
          <a:p>
            <a:pPr lvl="1"/>
            <a:r>
              <a:rPr lang="nl-NL"/>
              <a:t>Zijn er nieuwe risico’s?</a:t>
            </a:r>
          </a:p>
          <a:p>
            <a:pPr lvl="1"/>
            <a:r>
              <a:rPr lang="nl-NL"/>
              <a:t>Heb ik juiste PBM en middelen?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LMRA = denkproces → verhoogt veiligheidsniveau.</a:t>
            </a:r>
          </a:p>
          <a:p>
            <a:pPr lvl="1"/>
            <a:r>
              <a:rPr lang="nl-NL"/>
              <a:t>Procedure/instructie aanwezig in bedrijf.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38E7CA-D456-8ACC-DFF3-00E5950D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Laatste Minuut Risico Analyse (LMRA)</a:t>
            </a:r>
            <a:endParaRPr lang="nl-NL" b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5F19C7-7A8B-DA8D-3631-B3A4FB63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31" y="2827120"/>
            <a:ext cx="5019218" cy="33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90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F42C2C2-B378-A28B-06C4-FBD888F1B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163800" cy="42106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7034ECF-2F63-172B-9456-E0A409A2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Thema B</a:t>
            </a:r>
          </a:p>
        </p:txBody>
      </p:sp>
    </p:spTree>
    <p:extLst>
      <p:ext uri="{BB962C8B-B14F-4D97-AF65-F5344CB8AC3E}">
        <p14:creationId xmlns:p14="http://schemas.microsoft.com/office/powerpoint/2010/main" val="218984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101806F-329C-0F70-CF69-118D9DB4E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Veilig werken = veilige omgeving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Samen verantwoordelijk:</a:t>
            </a:r>
          </a:p>
          <a:p>
            <a:pPr lvl="1"/>
            <a:r>
              <a:rPr lang="nl-NL"/>
              <a:t>Werkgever + medewerker zorgen voor veilige werkplek.</a:t>
            </a:r>
          </a:p>
          <a:p>
            <a:pPr lvl="1"/>
            <a:r>
              <a:rPr lang="nl-NL"/>
              <a:t>Ook voor derden (bezoekers, stagiaires, monteurs).</a:t>
            </a:r>
          </a:p>
          <a:p>
            <a:r>
              <a:rPr lang="nl-NL"/>
              <a:t>Veelvoorkomende risico’s:</a:t>
            </a:r>
          </a:p>
          <a:p>
            <a:pPr lvl="1"/>
            <a:r>
              <a:rPr lang="nl-NL"/>
              <a:t>Vallen, uitglijden, struikelen → gladde of ongelijke vloer.</a:t>
            </a:r>
          </a:p>
          <a:p>
            <a:pPr lvl="1"/>
            <a:r>
              <a:rPr lang="nl-NL"/>
              <a:t>Verkeerde schoenen, rennen, zicht belemmerd door grote objecten.</a:t>
            </a:r>
          </a:p>
          <a:p>
            <a:r>
              <a:rPr lang="nl-NL"/>
              <a:t>Voorkomen:</a:t>
            </a:r>
          </a:p>
          <a:p>
            <a:pPr lvl="1"/>
            <a:r>
              <a:rPr lang="nl-NL"/>
              <a:t>Gebruik looproutes en paden.</a:t>
            </a:r>
          </a:p>
          <a:p>
            <a:pPr lvl="1"/>
            <a:r>
              <a:rPr lang="nl-NL" err="1"/>
              <a:t>Good</a:t>
            </a:r>
            <a:r>
              <a:rPr lang="nl-NL"/>
              <a:t> </a:t>
            </a:r>
            <a:r>
              <a:rPr lang="nl-NL" err="1"/>
              <a:t>Housekeeping</a:t>
            </a:r>
            <a:r>
              <a:rPr lang="nl-NL"/>
              <a:t>: kabels opruimen, werkplek netjes.</a:t>
            </a:r>
          </a:p>
          <a:p>
            <a:pPr lvl="1"/>
            <a:r>
              <a:rPr lang="nl-NL"/>
              <a:t>Onveilige situatie? → Verhelpen of melden.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3F228D-D84E-4AE6-1F97-2369DF1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4.1 Risico’s van de werkomgeving</a:t>
            </a:r>
          </a:p>
        </p:txBody>
      </p:sp>
    </p:spTree>
    <p:extLst>
      <p:ext uri="{BB962C8B-B14F-4D97-AF65-F5344CB8AC3E}">
        <p14:creationId xmlns:p14="http://schemas.microsoft.com/office/powerpoint/2010/main" val="263695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Het boek bestaat uit vier thema’s: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9551"/>
            <a:ext cx="10515600" cy="1481138"/>
          </a:xfrm>
        </p:spPr>
        <p:txBody>
          <a:bodyPr>
            <a:normAutofit/>
          </a:bodyPr>
          <a:lstStyle/>
          <a:p>
            <a:r>
              <a:rPr lang="nl-NL" sz="3200" b="1"/>
              <a:t>Opbouw van het boek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FC2D860-0380-72B1-C67A-E0DD46647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41" y="1951393"/>
            <a:ext cx="6256824" cy="30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5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42512B6-AD0E-B045-C116-9BEDF118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Gevaren van geluid op de werkplek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 van lawaai:</a:t>
            </a:r>
          </a:p>
          <a:p>
            <a:pPr lvl="1"/>
            <a:r>
              <a:rPr lang="nl-NL"/>
              <a:t>Slechte communicatie → misverstanden.</a:t>
            </a:r>
          </a:p>
          <a:p>
            <a:pPr lvl="1"/>
            <a:r>
              <a:rPr lang="nl-NL"/>
              <a:t>Gezondheidsklachten: vermoeidheid, hoofdpijn, verhoogde bloeddruk.</a:t>
            </a:r>
          </a:p>
          <a:p>
            <a:pPr lvl="1"/>
            <a:r>
              <a:rPr lang="nl-NL"/>
              <a:t>Blijvend gehoorverlies (piep-, bromtonen).</a:t>
            </a:r>
          </a:p>
          <a:p>
            <a:r>
              <a:rPr lang="nl-NL"/>
              <a:t>Vuistregel:</a:t>
            </a:r>
          </a:p>
          <a:p>
            <a:pPr lvl="1"/>
            <a:r>
              <a:rPr lang="nl-NL"/>
              <a:t>Moet je schreeuwen op 1 meter afstand? → Geluid schadelijk (&gt;80 dB(A)).</a:t>
            </a:r>
          </a:p>
          <a:p>
            <a:r>
              <a:rPr lang="nl-NL"/>
              <a:t>Maatregelen:</a:t>
            </a:r>
          </a:p>
          <a:p>
            <a:pPr lvl="1"/>
            <a:r>
              <a:rPr lang="nl-NL"/>
              <a:t>Geluidsmeting in dB(A).</a:t>
            </a:r>
          </a:p>
          <a:p>
            <a:pPr lvl="1"/>
            <a:r>
              <a:rPr lang="nl-NL"/>
              <a:t>Gehoorbescherming verplicht bij pictogram.</a:t>
            </a:r>
          </a:p>
          <a:p>
            <a:r>
              <a:rPr lang="nl-NL"/>
              <a:t>Tip:</a:t>
            </a:r>
          </a:p>
          <a:p>
            <a:pPr lvl="1"/>
            <a:r>
              <a:rPr lang="nl-NL"/>
              <a:t>Vluchtroutes en werkplekken altijd goed verlicht, ook bij stroomuitval.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F0AB5C-8B59-942C-8522-0DA813CD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Geluidshinder &amp; gehoorbescherming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EC60F9-1A36-507D-5453-E42A43EB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70" y="4700382"/>
            <a:ext cx="2038635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62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334B276-066D-A01B-F463-C4752DCA1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Lichamelijke belasting – tillen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Rugblessures door verkeerd tillen (gebogen rug, ver reiken).</a:t>
            </a:r>
          </a:p>
          <a:p>
            <a:pPr lvl="1"/>
            <a:r>
              <a:rPr lang="nl-NL"/>
              <a:t>Beknelde vingers of tenen bij neerzetten.</a:t>
            </a:r>
          </a:p>
          <a:p>
            <a:pPr lvl="1"/>
            <a:r>
              <a:rPr lang="nl-NL"/>
              <a:t>Voorwerp laten vallen door onvoldoende grip.</a:t>
            </a:r>
          </a:p>
          <a:p>
            <a:r>
              <a:rPr lang="nl-NL"/>
              <a:t>Veilig tillen:</a:t>
            </a:r>
          </a:p>
          <a:p>
            <a:pPr lvl="1"/>
            <a:r>
              <a:rPr lang="nl-NL"/>
              <a:t>Til rustig, rechte rug, wissel houding.</a:t>
            </a:r>
          </a:p>
          <a:p>
            <a:pPr lvl="1"/>
            <a:r>
              <a:rPr lang="nl-NL"/>
              <a:t>Niet zittend tillen, niet te hoog, niet te ver verplaatsen.</a:t>
            </a:r>
          </a:p>
          <a:p>
            <a:pPr lvl="1"/>
            <a:r>
              <a:rPr lang="nl-NL"/>
              <a:t>Maximaal 23 kg alleen tillen.</a:t>
            </a:r>
          </a:p>
          <a:p>
            <a:pPr lvl="1"/>
            <a:r>
              <a:rPr lang="nl-NL"/>
              <a:t>Gebruik hulpmiddelen (palletwagen, heftruck) of til samen.</a:t>
            </a:r>
          </a:p>
          <a:p>
            <a:pPr lvl="1"/>
            <a:r>
              <a:rPr lang="nl-NL"/>
              <a:t>Draag PBM: veiligheidsschoenen, handschoenen.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2CCF19-B6A0-1598-82EE-985841D9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4.2 Risico’s van lichamelijke belasting</a:t>
            </a:r>
          </a:p>
        </p:txBody>
      </p:sp>
    </p:spTree>
    <p:extLst>
      <p:ext uri="{BB962C8B-B14F-4D97-AF65-F5344CB8AC3E}">
        <p14:creationId xmlns:p14="http://schemas.microsoft.com/office/powerpoint/2010/main" val="4092792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7D946A9-2875-03C3-A726-0C1776F07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 dirty="0"/>
              <a:t>Lichamelijke belasting – trillingen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Bronnen:</a:t>
            </a:r>
          </a:p>
          <a:p>
            <a:pPr lvl="1"/>
            <a:r>
              <a:rPr lang="nl-NL" dirty="0"/>
              <a:t>Gereedschap (klopboormachine, trilplaat).</a:t>
            </a:r>
          </a:p>
          <a:p>
            <a:pPr lvl="1"/>
            <a:r>
              <a:rPr lang="nl-NL" dirty="0"/>
              <a:t>Voertuigen, installaties, bewegende vloeren.</a:t>
            </a:r>
          </a:p>
          <a:p>
            <a:r>
              <a:rPr lang="nl-NL" dirty="0"/>
              <a:t>Gezondheidsrisico’s:</a:t>
            </a:r>
          </a:p>
          <a:p>
            <a:pPr lvl="1"/>
            <a:r>
              <a:rPr lang="nl-NL" dirty="0"/>
              <a:t>Pijn in handen/armen, gevoelloze vingertoppen.</a:t>
            </a:r>
          </a:p>
          <a:p>
            <a:pPr lvl="1"/>
            <a:r>
              <a:rPr lang="nl-NL" dirty="0"/>
              <a:t>“Witte vingers” door beschadigde bloedvaten.</a:t>
            </a:r>
          </a:p>
          <a:p>
            <a:pPr lvl="1"/>
            <a:r>
              <a:rPr lang="nl-NL" dirty="0"/>
              <a:t>Spierpijn, vermoeidheid, hoofdpijn, rugklachten.</a:t>
            </a:r>
          </a:p>
          <a:p>
            <a:r>
              <a:rPr lang="nl-NL" dirty="0"/>
              <a:t>Maatregelen:</a:t>
            </a:r>
          </a:p>
          <a:p>
            <a:pPr lvl="1"/>
            <a:r>
              <a:rPr lang="nl-NL" dirty="0" err="1"/>
              <a:t>Arbeidshygiënische</a:t>
            </a:r>
            <a:r>
              <a:rPr lang="nl-NL" dirty="0"/>
              <a:t> strategie: andere methode/apparaat.</a:t>
            </a:r>
          </a:p>
          <a:p>
            <a:pPr lvl="1"/>
            <a:r>
              <a:rPr lang="nl-NL" dirty="0" err="1"/>
              <a:t>Trillingdempende</a:t>
            </a:r>
            <a:r>
              <a:rPr lang="nl-NL" dirty="0"/>
              <a:t> handvatten of isolatie.</a:t>
            </a:r>
          </a:p>
          <a:p>
            <a:pPr lvl="1"/>
            <a:r>
              <a:rPr lang="nl-NL" dirty="0"/>
              <a:t>Speciale handschoenen.</a:t>
            </a:r>
          </a:p>
          <a:p>
            <a:pPr lvl="1"/>
            <a:r>
              <a:rPr lang="nl-NL" dirty="0"/>
              <a:t>Taken afwisselen.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25CEBC-7A27-4712-7022-73D5F27E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Risico’s door trillingen</a:t>
            </a:r>
          </a:p>
        </p:txBody>
      </p:sp>
    </p:spTree>
    <p:extLst>
      <p:ext uri="{BB962C8B-B14F-4D97-AF65-F5344CB8AC3E}">
        <p14:creationId xmlns:p14="http://schemas.microsoft.com/office/powerpoint/2010/main" val="2399863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8179C26-386D-303B-6F1E-EECA35CE8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Werkomgeving veiligstellen – waarom &amp; hoe?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Waarom?</a:t>
            </a:r>
          </a:p>
          <a:p>
            <a:pPr lvl="1"/>
            <a:r>
              <a:rPr lang="nl-NL"/>
              <a:t>Voorkomen van ongevallen door:</a:t>
            </a:r>
          </a:p>
          <a:p>
            <a:pPr lvl="2"/>
            <a:r>
              <a:rPr lang="nl-NL"/>
              <a:t>Bewegende onderdelen.</a:t>
            </a:r>
          </a:p>
          <a:p>
            <a:pPr lvl="2"/>
            <a:r>
              <a:rPr lang="nl-NL"/>
              <a:t>Elektrische spanning.</a:t>
            </a:r>
          </a:p>
          <a:p>
            <a:pPr lvl="2"/>
            <a:r>
              <a:rPr lang="nl-NL"/>
              <a:t>Druk in leidingen.</a:t>
            </a:r>
          </a:p>
          <a:p>
            <a:r>
              <a:rPr lang="nl-NL"/>
              <a:t>Algemene werkwijze:</a:t>
            </a:r>
          </a:p>
          <a:p>
            <a:pPr lvl="1"/>
            <a:r>
              <a:rPr lang="nl-NL"/>
              <a:t>Markeer gevarenzone (line of </a:t>
            </a:r>
            <a:r>
              <a:rPr lang="nl-NL" err="1"/>
              <a:t>fire</a:t>
            </a:r>
            <a:r>
              <a:rPr lang="nl-NL"/>
              <a:t>).</a:t>
            </a:r>
          </a:p>
          <a:p>
            <a:pPr lvl="1"/>
            <a:r>
              <a:rPr lang="nl-NL"/>
              <a:t>Alleen bevoegde personen mogen veiligstellen.</a:t>
            </a:r>
          </a:p>
          <a:p>
            <a:pPr lvl="1"/>
            <a:r>
              <a:rPr lang="nl-NL"/>
              <a:t>Maak installatie energievrij (geen druk/spanning).</a:t>
            </a:r>
          </a:p>
          <a:p>
            <a:pPr lvl="1"/>
            <a:r>
              <a:rPr lang="nl-NL"/>
              <a:t>Borg tegen opnieuw inschakelen.</a:t>
            </a:r>
          </a:p>
          <a:p>
            <a:pPr lvl="1"/>
            <a:r>
              <a:rPr lang="nl-NL"/>
              <a:t>Controleer en markeer dat veiligstellen is uitgevoerd.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12573D-01BD-6ED7-FFBA-7DC81825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4.3 Veiligstellen van de werkplek en installatie</a:t>
            </a:r>
          </a:p>
        </p:txBody>
      </p:sp>
    </p:spTree>
    <p:extLst>
      <p:ext uri="{BB962C8B-B14F-4D97-AF65-F5344CB8AC3E}">
        <p14:creationId xmlns:p14="http://schemas.microsoft.com/office/powerpoint/2010/main" val="997551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F153CB4-9610-9C87-65C5-0B3D3EFF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 dirty="0"/>
              <a:t>LOTOTO &amp; extra maatregelen voor vrijstellen installaties voor bevoegde personen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LOTOTO-procedure:</a:t>
            </a:r>
          </a:p>
          <a:p>
            <a:pPr lvl="1"/>
            <a:r>
              <a:rPr lang="nl-NL" dirty="0"/>
              <a:t>Lock Out: Machine uitschakelen en vergrendelen.</a:t>
            </a:r>
          </a:p>
          <a:p>
            <a:pPr lvl="1"/>
            <a:r>
              <a:rPr lang="nl-NL" dirty="0"/>
              <a:t>Tag Out: Waarschuwingslabel met naam en reden.</a:t>
            </a:r>
          </a:p>
          <a:p>
            <a:pPr lvl="1"/>
            <a:r>
              <a:rPr lang="nl-NL" dirty="0" err="1"/>
              <a:t>Try</a:t>
            </a:r>
            <a:r>
              <a:rPr lang="nl-NL" dirty="0"/>
              <a:t> Out: Test of machine echt spanningsvrij is.</a:t>
            </a:r>
          </a:p>
          <a:p>
            <a:r>
              <a:rPr lang="nl-NL" dirty="0"/>
              <a:t>Waarom belangrijk?</a:t>
            </a:r>
          </a:p>
          <a:p>
            <a:pPr lvl="1"/>
            <a:r>
              <a:rPr lang="nl-NL" dirty="0"/>
              <a:t>Voorkomt onverwachte start → ernstige ongevallen.</a:t>
            </a:r>
          </a:p>
          <a:p>
            <a:pPr lvl="1"/>
            <a:r>
              <a:rPr lang="nl-NL" dirty="0"/>
              <a:t>Verplicht volgens Arbo-richtlijnen.</a:t>
            </a:r>
          </a:p>
          <a:p>
            <a:r>
              <a:rPr lang="nl-NL" dirty="0"/>
              <a:t>Steekflens bij leidingen:</a:t>
            </a:r>
          </a:p>
          <a:p>
            <a:pPr lvl="1"/>
            <a:r>
              <a:rPr lang="nl-NL" dirty="0"/>
              <a:t>Plaats tussen flensverbinding na laatste afsluiter.</a:t>
            </a:r>
          </a:p>
          <a:p>
            <a:pPr lvl="1"/>
            <a:r>
              <a:rPr lang="nl-NL" dirty="0"/>
              <a:t>Voorkomt lekkage van gevaarlijke stoffen. Belangrijk voor veiligheid én milieu.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B1F0314-F95F-7C9E-AD52-B5D8BC5C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LOTOTO &amp; steekflens</a:t>
            </a:r>
          </a:p>
        </p:txBody>
      </p:sp>
    </p:spTree>
    <p:extLst>
      <p:ext uri="{BB962C8B-B14F-4D97-AF65-F5344CB8AC3E}">
        <p14:creationId xmlns:p14="http://schemas.microsoft.com/office/powerpoint/2010/main" val="464830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7C95136-D870-D270-0B22-D02CD562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Waarom signalering?</a:t>
            </a:r>
          </a:p>
          <a:p>
            <a:endParaRPr lang="nl-NL"/>
          </a:p>
          <a:p>
            <a:r>
              <a:rPr lang="nl-NL"/>
              <a:t>Doel van signalering:</a:t>
            </a:r>
          </a:p>
          <a:p>
            <a:pPr lvl="1"/>
            <a:r>
              <a:rPr lang="nl-NL"/>
              <a:t>Waarschuwen voor gevaren.</a:t>
            </a:r>
          </a:p>
          <a:p>
            <a:pPr lvl="1"/>
            <a:r>
              <a:rPr lang="nl-NL"/>
              <a:t>Aangeven van maatregelen en verplichtingen.</a:t>
            </a:r>
          </a:p>
          <a:p>
            <a:pPr lvl="1"/>
            <a:r>
              <a:rPr lang="nl-NL"/>
              <a:t>Locatie van EHBO, brandbestrijding, evacuatie.</a:t>
            </a:r>
          </a:p>
          <a:p>
            <a:r>
              <a:rPr lang="nl-NL"/>
              <a:t>Arbowet verplicht:</a:t>
            </a:r>
          </a:p>
          <a:p>
            <a:pPr lvl="1"/>
            <a:r>
              <a:rPr lang="nl-NL"/>
              <a:t>Borden en markeringen op de werkplek.</a:t>
            </a:r>
          </a:p>
          <a:p>
            <a:r>
              <a:rPr lang="nl-NL"/>
              <a:t>Soorten signalering:</a:t>
            </a:r>
          </a:p>
          <a:p>
            <a:pPr lvl="1"/>
            <a:r>
              <a:rPr lang="nl-NL"/>
              <a:t>Verbodsborden (rood, rond).</a:t>
            </a:r>
          </a:p>
          <a:p>
            <a:pPr lvl="1"/>
            <a:r>
              <a:rPr lang="nl-NL"/>
              <a:t>Gebodsborden (blauw, rond).</a:t>
            </a:r>
          </a:p>
          <a:p>
            <a:pPr lvl="1"/>
            <a:r>
              <a:rPr lang="nl-NL"/>
              <a:t>Waarschuwingsborden (geel, driehoek).</a:t>
            </a:r>
          </a:p>
          <a:p>
            <a:pPr lvl="1"/>
            <a:r>
              <a:rPr lang="nl-NL"/>
              <a:t>Veiligheidsvoorzieningen (groen, rechthoek).</a:t>
            </a:r>
          </a:p>
          <a:p>
            <a:pPr lvl="1"/>
            <a:r>
              <a:rPr lang="nl-NL"/>
              <a:t>Brandbestrijding (rood, vierkant).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803A2E-C27A-1C65-A34A-A91ADF21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4.4 Veiligheids- en gezondheidssignalering op de werkplek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BA28F5-5BA2-8373-82D6-4FD89D6D0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30" y="1825625"/>
            <a:ext cx="1725318" cy="3688400"/>
          </a:xfrm>
          <a:prstGeom prst="rect">
            <a:avLst/>
          </a:prstGeom>
        </p:spPr>
      </p:pic>
      <p:pic>
        <p:nvPicPr>
          <p:cNvPr id="6" name="Picture 4" descr="obstakel">
            <a:extLst>
              <a:ext uri="{FF2B5EF4-FFF2-40B4-BE49-F238E27FC236}">
                <a16:creationId xmlns:a16="http://schemas.microsoft.com/office/drawing/2014/main" id="{1F1D5A45-FA19-CE72-5898-ADFFAA4A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3561" y="5760917"/>
            <a:ext cx="2304256" cy="416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443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437EDFA-D0B8-A92A-3CBC-5D668F951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Voorbeelden:</a:t>
            </a:r>
          </a:p>
          <a:p>
            <a:pPr lvl="1"/>
            <a:r>
              <a:rPr lang="nl-NL"/>
              <a:t>Verbod: Geen toegang, niet blussen met water.</a:t>
            </a:r>
          </a:p>
          <a:p>
            <a:pPr lvl="1"/>
            <a:r>
              <a:rPr lang="nl-NL"/>
              <a:t>Gebod: Draag helm, oogbescherming, veiligheidsschoenen.</a:t>
            </a:r>
          </a:p>
          <a:p>
            <a:pPr lvl="1"/>
            <a:r>
              <a:rPr lang="nl-NL"/>
              <a:t>Waarschuwing: Gevaar elektrische spanning, radioactieve stoffen.</a:t>
            </a:r>
          </a:p>
          <a:p>
            <a:pPr lvl="1"/>
            <a:r>
              <a:rPr lang="nl-NL"/>
              <a:t>Veiligheid: Vluchtweg, nooddouche, oogspoelplaats.</a:t>
            </a:r>
          </a:p>
          <a:p>
            <a:pPr lvl="1"/>
            <a:r>
              <a:rPr lang="nl-NL"/>
              <a:t>Brandbestrijding: Brandblusser, brandslanghaspel.</a:t>
            </a:r>
          </a:p>
          <a:p>
            <a:r>
              <a:rPr lang="nl-NL"/>
              <a:t>Markeringen op vloer:</a:t>
            </a:r>
          </a:p>
          <a:p>
            <a:pPr lvl="1"/>
            <a:r>
              <a:rPr lang="nl-NL"/>
              <a:t>Geel-zwarte strepen → struikel-/valgevaar.</a:t>
            </a:r>
          </a:p>
          <a:p>
            <a:pPr lvl="1"/>
            <a:r>
              <a:rPr lang="nl-NL"/>
              <a:t>Witte/geel → looppaden, stapelzones.</a:t>
            </a:r>
          </a:p>
          <a:p>
            <a:pPr lvl="1"/>
            <a:r>
              <a:rPr lang="nl-NL"/>
              <a:t>Linten → waarschuwing, geen fysieke blokkade.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582129-357E-CA03-0764-B612656E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Voorbeelden &amp; markeringen</a:t>
            </a:r>
          </a:p>
        </p:txBody>
      </p:sp>
    </p:spTree>
    <p:extLst>
      <p:ext uri="{BB962C8B-B14F-4D97-AF65-F5344CB8AC3E}">
        <p14:creationId xmlns:p14="http://schemas.microsoft.com/office/powerpoint/2010/main" val="3912731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6B00016-B0E3-6046-6E7C-987AE55E4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err="1"/>
              <a:t>Arbeidshygiënische</a:t>
            </a:r>
            <a:r>
              <a:rPr lang="nl-NL" b="1"/>
              <a:t> strategie &amp; PBM</a:t>
            </a:r>
          </a:p>
          <a:p>
            <a:pPr marL="0" indent="0">
              <a:buNone/>
            </a:pPr>
            <a:endParaRPr lang="nl-NL" b="1"/>
          </a:p>
          <a:p>
            <a:r>
              <a:rPr lang="nl-NL" err="1"/>
              <a:t>Arbeidshygiënische</a:t>
            </a:r>
            <a:r>
              <a:rPr lang="nl-NL"/>
              <a:t> strategie: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Bestrijding bij de bron – gevaar wegnemen.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Vervanging – veiliger alternatief.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Collectieve maatregelen – ventilatie, afscherming.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Persoonlijke beschermingsmiddelen (PBM) – laatste redmiddel.</a:t>
            </a:r>
          </a:p>
          <a:p>
            <a:r>
              <a:rPr lang="nl-NL"/>
              <a:t>Definitie PBM:</a:t>
            </a:r>
          </a:p>
          <a:p>
            <a:pPr lvl="1"/>
            <a:r>
              <a:rPr lang="nl-NL"/>
              <a:t>Beschermt tegen risico’s tijdens werk.</a:t>
            </a:r>
          </a:p>
          <a:p>
            <a:pPr lvl="1"/>
            <a:r>
              <a:rPr lang="nl-NL"/>
              <a:t>Vermindert gevolgen, niet het risico zelf.</a:t>
            </a:r>
          </a:p>
          <a:p>
            <a:pPr lvl="1"/>
            <a:r>
              <a:rPr lang="nl-NL"/>
              <a:t>Voorbeelden: helm, handschoenen, valbeveiliging, laskap.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92D8B7-0BAE-77E3-B30B-60F68BAC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5.1 Persoonlijke bescherming</a:t>
            </a:r>
          </a:p>
        </p:txBody>
      </p:sp>
    </p:spTree>
    <p:extLst>
      <p:ext uri="{BB962C8B-B14F-4D97-AF65-F5344CB8AC3E}">
        <p14:creationId xmlns:p14="http://schemas.microsoft.com/office/powerpoint/2010/main" val="1057725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ADC4B2E-54EC-C437-F0F3-D8EFB0E5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b="1"/>
              <a:t>PBM – eisen &amp; verplichtingen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Werkgever verplicht:</a:t>
            </a:r>
          </a:p>
          <a:p>
            <a:pPr lvl="1"/>
            <a:r>
              <a:rPr lang="nl-NL"/>
              <a:t>PBM beschikbaar stellen.</a:t>
            </a:r>
          </a:p>
          <a:p>
            <a:pPr lvl="1"/>
            <a:r>
              <a:rPr lang="nl-NL"/>
              <a:t>Onderhoud en vervanging.</a:t>
            </a:r>
          </a:p>
          <a:p>
            <a:pPr lvl="1"/>
            <a:r>
              <a:rPr lang="nl-NL"/>
              <a:t>Instructies geven.</a:t>
            </a:r>
          </a:p>
          <a:p>
            <a:r>
              <a:rPr lang="nl-NL"/>
              <a:t>Eisen PBM:</a:t>
            </a:r>
          </a:p>
          <a:p>
            <a:pPr lvl="1"/>
            <a:r>
              <a:rPr lang="nl-NL"/>
              <a:t>Sterk, betrouwbaar, CE-markering.</a:t>
            </a:r>
          </a:p>
          <a:p>
            <a:pPr lvl="1"/>
            <a:r>
              <a:rPr lang="nl-NL"/>
              <a:t>Ergonomisch en getest.</a:t>
            </a:r>
          </a:p>
          <a:p>
            <a:pPr lvl="1"/>
            <a:r>
              <a:rPr lang="nl-NL"/>
              <a:t>Gebruiksaanwijzing in NL.</a:t>
            </a:r>
          </a:p>
          <a:p>
            <a:r>
              <a:rPr lang="nl-NL"/>
              <a:t>Medewerker verplicht:</a:t>
            </a:r>
          </a:p>
          <a:p>
            <a:pPr lvl="1"/>
            <a:r>
              <a:rPr lang="nl-NL"/>
              <a:t>PBM correct gebruiken.</a:t>
            </a:r>
          </a:p>
          <a:p>
            <a:pPr lvl="1"/>
            <a:r>
              <a:rPr lang="nl-NL"/>
              <a:t>Controleren op slijtage.</a:t>
            </a:r>
          </a:p>
          <a:p>
            <a:pPr lvl="1"/>
            <a:r>
              <a:rPr lang="nl-NL"/>
              <a:t>Reinigen, goed opslaan.</a:t>
            </a:r>
          </a:p>
          <a:p>
            <a:pPr lvl="1"/>
            <a:r>
              <a:rPr lang="nl-NL"/>
              <a:t>Instructies volgen.</a:t>
            </a:r>
          </a:p>
          <a:p>
            <a:r>
              <a:rPr lang="nl-NL"/>
              <a:t>Voorbeelden lichaamsbescherming:</a:t>
            </a:r>
          </a:p>
          <a:p>
            <a:pPr lvl="1"/>
            <a:r>
              <a:rPr lang="nl-NL"/>
              <a:t>Helm, schoenen, handschoenen, overall, signaalkleding.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A536DB-D157-1E36-838A-30175F47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Eisen &amp; gebruik van PBM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32F4A7-2012-DAAD-4466-445F3787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199" y="2124416"/>
            <a:ext cx="6157732" cy="33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7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7FC5B7E-822A-D39A-8CF1-20FC8EFD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Belangrijkste PBM voor lichaamsbescherming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Veiligheidshelm:</a:t>
            </a:r>
          </a:p>
          <a:p>
            <a:pPr lvl="1"/>
            <a:r>
              <a:rPr lang="nl-NL"/>
              <a:t>Beschermt tegen vallende en scherpe voorwerpen.</a:t>
            </a:r>
          </a:p>
          <a:p>
            <a:pPr lvl="1"/>
            <a:r>
              <a:rPr lang="nl-NL"/>
              <a:t>Nooit metalen helm (geleidt stroom).</a:t>
            </a:r>
          </a:p>
          <a:p>
            <a:pPr lvl="1"/>
            <a:r>
              <a:rPr lang="nl-NL"/>
              <a:t>Vervangen bij schade of na een klap.</a:t>
            </a:r>
          </a:p>
          <a:p>
            <a:pPr lvl="1"/>
            <a:r>
              <a:rPr lang="nl-NL"/>
              <a:t>Binnenwerk goed afstellen.</a:t>
            </a:r>
          </a:p>
          <a:p>
            <a:r>
              <a:rPr lang="nl-NL"/>
              <a:t>Handschoenen:</a:t>
            </a:r>
          </a:p>
          <a:p>
            <a:pPr lvl="1"/>
            <a:r>
              <a:rPr lang="nl-NL"/>
              <a:t>Bescherming tegen snijwonden, hitte, kou, chemicaliën.</a:t>
            </a:r>
          </a:p>
          <a:p>
            <a:pPr lvl="1"/>
            <a:r>
              <a:rPr lang="nl-NL"/>
              <a:t>Kies juiste materiaal (rubber, neopreen, PVC, snijbestendig).</a:t>
            </a:r>
          </a:p>
          <a:p>
            <a:pPr lvl="1"/>
            <a:r>
              <a:rPr lang="nl-NL"/>
              <a:t>Geen handschoenen bij draaiende delen!</a:t>
            </a:r>
          </a:p>
          <a:p>
            <a:r>
              <a:rPr lang="nl-NL"/>
              <a:t>Veiligheidsschoenen/-laarzen:</a:t>
            </a:r>
          </a:p>
          <a:p>
            <a:pPr lvl="1"/>
            <a:r>
              <a:rPr lang="nl-NL"/>
              <a:t>CE-keurmerk verplicht.</a:t>
            </a:r>
          </a:p>
          <a:p>
            <a:pPr lvl="1"/>
            <a:r>
              <a:rPr lang="nl-NL"/>
              <a:t>Bescherming tegen vallende voorwerpen, scherpe objecten, gevaarlijke stoffen, uitglijden, statische elektriciteit.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9930C5-7D92-7B19-0344-8A32FF38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5.2 PBM voor hoofd, handen, voeten</a:t>
            </a:r>
          </a:p>
        </p:txBody>
      </p:sp>
    </p:spTree>
    <p:extLst>
      <p:ext uri="{BB962C8B-B14F-4D97-AF65-F5344CB8AC3E}">
        <p14:creationId xmlns:p14="http://schemas.microsoft.com/office/powerpoint/2010/main" val="78535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2D5636D-4544-0A08-B7FB-BFFA157EC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45664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nl-NL"/>
              <a:t>Regelgeving en veiligheidsregels</a:t>
            </a:r>
          </a:p>
          <a:p>
            <a:pPr marL="457200" indent="-457200">
              <a:buAutoNum type="arabicPeriod"/>
            </a:pPr>
            <a:r>
              <a:rPr lang="nl-NL"/>
              <a:t>Veilig werken: gedrag en overleg</a:t>
            </a:r>
          </a:p>
          <a:p>
            <a:pPr marL="457200" indent="-457200">
              <a:buAutoNum type="arabicPeriod"/>
            </a:pPr>
            <a:r>
              <a:rPr lang="nl-NL" err="1"/>
              <a:t>Arbeidshygiënische</a:t>
            </a:r>
            <a:r>
              <a:rPr lang="nl-NL"/>
              <a:t> strategie en preventie</a:t>
            </a:r>
          </a:p>
          <a:p>
            <a:pPr marL="457200" indent="-457200">
              <a:buAutoNum type="arabicPeriod"/>
            </a:pPr>
            <a:r>
              <a:rPr lang="nl-NL"/>
              <a:t>De werkplek</a:t>
            </a:r>
          </a:p>
          <a:p>
            <a:pPr marL="457200" indent="-457200">
              <a:buAutoNum type="arabicPeriod"/>
            </a:pPr>
            <a:r>
              <a:rPr lang="nl-NL"/>
              <a:t>Persoonlijke beschermingsmiddelen</a:t>
            </a:r>
          </a:p>
          <a:p>
            <a:pPr marL="457200" indent="-457200">
              <a:buAutoNum type="arabicPeriod"/>
            </a:pPr>
            <a:r>
              <a:rPr lang="nl-NL"/>
              <a:t>Arbeidsmiddelen</a:t>
            </a:r>
          </a:p>
          <a:p>
            <a:pPr marL="457200" indent="-457200">
              <a:buAutoNum type="arabicPeriod"/>
            </a:pPr>
            <a:r>
              <a:rPr lang="nl-NL"/>
              <a:t>Specifieke werkomstandigheden</a:t>
            </a:r>
          </a:p>
          <a:p>
            <a:pPr marL="457200" indent="-457200">
              <a:buAutoNum type="arabicPeriod"/>
            </a:pPr>
            <a:r>
              <a:rPr lang="nl-NL"/>
              <a:t>Gevaarlijke stoffen</a:t>
            </a:r>
          </a:p>
          <a:p>
            <a:pPr marL="457200" indent="-457200">
              <a:buAutoNum type="arabicPeriod"/>
            </a:pPr>
            <a:r>
              <a:rPr lang="nl-NL"/>
              <a:t>Elektriciteit</a:t>
            </a:r>
          </a:p>
          <a:p>
            <a:pPr marL="457200" indent="-457200">
              <a:buAutoNum type="arabicPeriod"/>
            </a:pPr>
            <a:r>
              <a:rPr lang="nl-NL"/>
              <a:t>Brand en explosie</a:t>
            </a:r>
          </a:p>
          <a:p>
            <a:pPr marL="457200" indent="-457200">
              <a:buAutoNum type="arabicPeriod"/>
            </a:pPr>
            <a:r>
              <a:rPr lang="nl-NL"/>
              <a:t>Ongevallen</a:t>
            </a:r>
          </a:p>
          <a:p>
            <a:pPr marL="457200" indent="-457200">
              <a:buAutoNum type="arabicPeriod"/>
            </a:pPr>
            <a:r>
              <a:rPr lang="nl-NL"/>
              <a:t>Noodsituaties	</a:t>
            </a:r>
          </a:p>
          <a:p>
            <a:pPr marL="457200" indent="-457200">
              <a:buAutoNum type="arabicPeriod"/>
            </a:pP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EBA794-BB14-4984-6BA6-5E5618F7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>
            <a:normAutofit/>
          </a:bodyPr>
          <a:lstStyle/>
          <a:p>
            <a:r>
              <a:rPr lang="nl-NL" sz="3200" b="1"/>
              <a:t>Hoofdstukken</a:t>
            </a:r>
          </a:p>
        </p:txBody>
      </p:sp>
    </p:spTree>
    <p:extLst>
      <p:ext uri="{BB962C8B-B14F-4D97-AF65-F5344CB8AC3E}">
        <p14:creationId xmlns:p14="http://schemas.microsoft.com/office/powerpoint/2010/main" val="2922262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6AE06F9-B3CD-D8AB-864A-9C30CF37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Bescherm je ogen en gezicht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Waarom?</a:t>
            </a:r>
          </a:p>
          <a:p>
            <a:pPr lvl="1"/>
            <a:r>
              <a:rPr lang="nl-NL"/>
              <a:t>Bescherming tegen rondvliegende deeltjes, spetters, straling (UV/IR).</a:t>
            </a:r>
          </a:p>
          <a:p>
            <a:r>
              <a:rPr lang="nl-NL"/>
              <a:t>Soorten PBM:</a:t>
            </a:r>
          </a:p>
          <a:p>
            <a:pPr lvl="1"/>
            <a:r>
              <a:rPr lang="nl-NL"/>
              <a:t>Veiligheidsbril: Gehard glas/kunststof, zijkapjes, ook op sterkte.</a:t>
            </a:r>
          </a:p>
          <a:p>
            <a:pPr lvl="1"/>
            <a:r>
              <a:rPr lang="nl-NL"/>
              <a:t>Ruimzichtbril: Sluit af, tegen stof en vloeistoffen, ventilatiegaatjes.</a:t>
            </a:r>
          </a:p>
          <a:p>
            <a:pPr lvl="1"/>
            <a:r>
              <a:rPr lang="nl-NL"/>
              <a:t>Gelaatscherm: Hele gezicht, bij hogedruk en zuren, op helm te bevestigen.</a:t>
            </a:r>
          </a:p>
          <a:p>
            <a:pPr lvl="1"/>
            <a:r>
              <a:rPr lang="nl-NL"/>
              <a:t>Lasbril/-kap: Donker glas tegen fel licht en straling, beschermt ook huid.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Kies juiste PBM voor taak.</a:t>
            </a:r>
          </a:p>
          <a:p>
            <a:pPr lvl="1"/>
            <a:r>
              <a:rPr lang="nl-NL"/>
              <a:t>Volg instructies en onderhoud goed.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10E9C0-A460-E9B0-990B-B80EBB8F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5.3 Oogbescherming</a:t>
            </a:r>
          </a:p>
        </p:txBody>
      </p:sp>
    </p:spTree>
    <p:extLst>
      <p:ext uri="{BB962C8B-B14F-4D97-AF65-F5344CB8AC3E}">
        <p14:creationId xmlns:p14="http://schemas.microsoft.com/office/powerpoint/2010/main" val="1086130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A19488-7B78-9683-76D2-B246AC9F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100" b="1" dirty="0"/>
              <a:t>Bescherm je gehoor tegen lawaai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Risico:</a:t>
            </a:r>
          </a:p>
          <a:p>
            <a:pPr lvl="1"/>
            <a:r>
              <a:rPr lang="nl-NL" dirty="0"/>
              <a:t>Vanaf 80 dB(A) → gehoorschade mogelijk.</a:t>
            </a:r>
          </a:p>
          <a:p>
            <a:pPr lvl="1"/>
            <a:r>
              <a:rPr lang="nl-NL" dirty="0"/>
              <a:t>Vanaf 85 dB(A) → gehoorbescherming verplicht.</a:t>
            </a:r>
          </a:p>
          <a:p>
            <a:r>
              <a:rPr lang="nl-NL" dirty="0"/>
              <a:t>Vuistregel:</a:t>
            </a:r>
          </a:p>
          <a:p>
            <a:pPr lvl="1"/>
            <a:r>
              <a:rPr lang="nl-NL" dirty="0"/>
              <a:t>Moet je schreeuwen op 1 meter afstand? → &gt;80 dB(A).</a:t>
            </a:r>
          </a:p>
          <a:p>
            <a:r>
              <a:rPr lang="nl-NL" dirty="0"/>
              <a:t>Soorten gehoorbescherming:</a:t>
            </a:r>
          </a:p>
          <a:p>
            <a:pPr lvl="1"/>
            <a:r>
              <a:rPr lang="nl-NL" dirty="0" err="1"/>
              <a:t>Oorwatten</a:t>
            </a:r>
            <a:r>
              <a:rPr lang="nl-NL" dirty="0"/>
              <a:t> / oorproppen: Eenvoudig, eenmalig gebruik (10 dB(A)).</a:t>
            </a:r>
          </a:p>
          <a:p>
            <a:pPr lvl="1"/>
            <a:r>
              <a:rPr lang="nl-NL" dirty="0"/>
              <a:t>Universele oordoppen: Met beugel, 10–15 dB(A).</a:t>
            </a:r>
          </a:p>
          <a:p>
            <a:pPr lvl="1"/>
            <a:r>
              <a:rPr lang="nl-NL" dirty="0" err="1"/>
              <a:t>Oorpluggen</a:t>
            </a:r>
            <a:r>
              <a:rPr lang="nl-NL" dirty="0"/>
              <a:t>: Kunststof, 10–15 dB(A).</a:t>
            </a:r>
          </a:p>
          <a:p>
            <a:pPr lvl="1"/>
            <a:r>
              <a:rPr lang="nl-NL" dirty="0" err="1"/>
              <a:t>Otoplastieken</a:t>
            </a:r>
            <a:r>
              <a:rPr lang="nl-NL" dirty="0"/>
              <a:t>: Op maat, filter schadelijk geluid, 25 dB(A).</a:t>
            </a:r>
          </a:p>
          <a:p>
            <a:pPr lvl="1"/>
            <a:r>
              <a:rPr lang="nl-NL" dirty="0" err="1"/>
              <a:t>Oorkappen</a:t>
            </a:r>
            <a:r>
              <a:rPr lang="nl-NL" dirty="0"/>
              <a:t>: Over oren, ±25 dB(A), soms met radio.</a:t>
            </a:r>
          </a:p>
          <a:p>
            <a:r>
              <a:rPr lang="nl-NL" dirty="0"/>
              <a:t>Belangrijk:</a:t>
            </a:r>
          </a:p>
          <a:p>
            <a:pPr lvl="1"/>
            <a:r>
              <a:rPr lang="nl-NL" dirty="0"/>
              <a:t>Gebruik altijd schone PBM.</a:t>
            </a:r>
          </a:p>
          <a:p>
            <a:pPr lvl="1"/>
            <a:r>
              <a:rPr lang="nl-NL" dirty="0"/>
              <a:t>Combineer </a:t>
            </a:r>
            <a:r>
              <a:rPr lang="nl-NL" dirty="0" err="1"/>
              <a:t>otoplastieken</a:t>
            </a:r>
            <a:r>
              <a:rPr lang="nl-NL" dirty="0"/>
              <a:t> + </a:t>
            </a:r>
            <a:r>
              <a:rPr lang="nl-NL" dirty="0" err="1"/>
              <a:t>oorkappen</a:t>
            </a:r>
            <a:r>
              <a:rPr lang="nl-NL" dirty="0"/>
              <a:t> bij extreem lawaai.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64C9D2-0CF9-46AC-B1A9-F0678D20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5.4 Gehoorbescherming</a:t>
            </a:r>
          </a:p>
        </p:txBody>
      </p:sp>
    </p:spTree>
    <p:extLst>
      <p:ext uri="{BB962C8B-B14F-4D97-AF65-F5344CB8AC3E}">
        <p14:creationId xmlns:p14="http://schemas.microsoft.com/office/powerpoint/2010/main" val="2451239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30EDCFC-4C4B-3667-BB27-075EC4A57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Valbescherming – voorkomen &amp; opvangen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 nodig?</a:t>
            </a:r>
          </a:p>
          <a:p>
            <a:pPr lvl="1"/>
            <a:r>
              <a:rPr lang="nl-NL"/>
              <a:t>Werken op hoogte → risico op vallen.</a:t>
            </a:r>
          </a:p>
          <a:p>
            <a:pPr lvl="1"/>
            <a:r>
              <a:rPr lang="nl-NL"/>
              <a:t>Aanvullende opleiding verplicht.</a:t>
            </a:r>
          </a:p>
          <a:p>
            <a:r>
              <a:rPr lang="nl-NL"/>
              <a:t>Systemen:</a:t>
            </a:r>
          </a:p>
          <a:p>
            <a:pPr lvl="1"/>
            <a:r>
              <a:rPr lang="nl-NL"/>
              <a:t>Voorkomen van val:</a:t>
            </a:r>
          </a:p>
          <a:p>
            <a:pPr lvl="2"/>
            <a:r>
              <a:rPr lang="nl-NL"/>
              <a:t>Hekwerken, leuningen, positioneringslijnen.</a:t>
            </a:r>
          </a:p>
          <a:p>
            <a:pPr lvl="1"/>
            <a:r>
              <a:rPr lang="nl-NL"/>
              <a:t>Opvangen van val:</a:t>
            </a:r>
          </a:p>
          <a:p>
            <a:pPr lvl="2"/>
            <a:r>
              <a:rPr lang="nl-NL"/>
              <a:t>Veiligheidsharnas, vanglijnen, valstopapparaten.</a:t>
            </a:r>
          </a:p>
          <a:p>
            <a:pPr lvl="1"/>
            <a:r>
              <a:rPr lang="nl-NL"/>
              <a:t>Veiligheidsharnas:</a:t>
            </a:r>
          </a:p>
          <a:p>
            <a:pPr lvl="2"/>
            <a:r>
              <a:rPr lang="nl-NL"/>
              <a:t>Riemen om benen, buik, schouders.</a:t>
            </a:r>
          </a:p>
          <a:p>
            <a:pPr lvl="2"/>
            <a:r>
              <a:rPr lang="nl-NL"/>
              <a:t>Vanglijn max. 1,5 m (hoogwerker).</a:t>
            </a:r>
          </a:p>
          <a:p>
            <a:pPr lvl="2"/>
            <a:r>
              <a:rPr lang="nl-NL"/>
              <a:t>Bij grote hoogte → langere lijnen + valdemper.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F1D05E-F09B-134D-286E-A0ADE08B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5.5 Valbescherming</a:t>
            </a:r>
          </a:p>
        </p:txBody>
      </p:sp>
    </p:spTree>
    <p:extLst>
      <p:ext uri="{BB962C8B-B14F-4D97-AF65-F5344CB8AC3E}">
        <p14:creationId xmlns:p14="http://schemas.microsoft.com/office/powerpoint/2010/main" val="837113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3BAE446-57ED-A25B-2DC3-871282BD9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Valopvangsystemen &amp; keuring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Valopvangsystemen:</a:t>
            </a:r>
          </a:p>
          <a:p>
            <a:pPr lvl="1"/>
            <a:r>
              <a:rPr lang="nl-NL"/>
              <a:t>Remchute: Afdaalapparaat, remt val af (bij tanks, windturbines).</a:t>
            </a:r>
          </a:p>
          <a:p>
            <a:pPr lvl="1"/>
            <a:r>
              <a:rPr lang="nl-NL"/>
              <a:t>Harnas + valdemper: Werken boven water, op tanks.</a:t>
            </a:r>
          </a:p>
          <a:p>
            <a:pPr lvl="1"/>
            <a:r>
              <a:rPr lang="nl-NL"/>
              <a:t>Harnas + vanglijn: Dak zonder randbeveiliging, hoogwerker, hangsteiger.</a:t>
            </a:r>
          </a:p>
          <a:p>
            <a:r>
              <a:rPr lang="nl-NL"/>
              <a:t>Keuring &amp; gebruik:</a:t>
            </a:r>
          </a:p>
          <a:p>
            <a:pPr lvl="1"/>
            <a:r>
              <a:rPr lang="nl-NL"/>
              <a:t>Jaarlijkse keuring door gecertificeerd bedrijf.</a:t>
            </a:r>
          </a:p>
          <a:p>
            <a:pPr lvl="1"/>
            <a:r>
              <a:rPr lang="nl-NL"/>
              <a:t>Na een val → opnieuw keuren (harnas, lijnen, valdemper).</a:t>
            </a:r>
          </a:p>
          <a:p>
            <a:pPr lvl="1"/>
            <a:r>
              <a:rPr lang="nl-NL"/>
              <a:t>Controleer voor elk gebruik op slijtage.</a:t>
            </a:r>
          </a:p>
          <a:p>
            <a:pPr lvl="1"/>
            <a:r>
              <a:rPr lang="nl-NL"/>
              <a:t>Opslag: droog en schoon.</a:t>
            </a:r>
          </a:p>
          <a:p>
            <a:r>
              <a:rPr lang="nl-NL"/>
              <a:t>Bij een val:</a:t>
            </a:r>
          </a:p>
          <a:p>
            <a:pPr lvl="1"/>
            <a:r>
              <a:rPr lang="nl-NL"/>
              <a:t>Blijf bewegen om afknelling te voorkomen.</a:t>
            </a:r>
          </a:p>
          <a:p>
            <a:pPr lvl="1"/>
            <a:r>
              <a:rPr lang="nl-NL"/>
              <a:t>Roep direct om hulp.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3BC721-3589-6219-0476-E3191B92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Valopvangsystemen &amp; veilig gebruik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0F9CD5-175B-FC7D-AC2C-3D09802F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89" y="4559974"/>
            <a:ext cx="5233602" cy="19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6518548-F46E-7A7D-4F21-DAA9F73A3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 dirty="0"/>
              <a:t>Ademhalingsbescherming op de werkplek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Wanneer nodig?</a:t>
            </a:r>
          </a:p>
          <a:p>
            <a:pPr lvl="1"/>
            <a:r>
              <a:rPr lang="nl-NL" dirty="0"/>
              <a:t>Schadelijke stoffen in lucht.</a:t>
            </a:r>
          </a:p>
          <a:p>
            <a:pPr lvl="1"/>
            <a:r>
              <a:rPr lang="nl-NL" dirty="0"/>
              <a:t>Zuurstof &lt; 19%.</a:t>
            </a:r>
          </a:p>
          <a:p>
            <a:pPr lvl="1"/>
            <a:r>
              <a:rPr lang="nl-NL" dirty="0"/>
              <a:t>Ventilatie/afzuiging onvoldoende.</a:t>
            </a:r>
          </a:p>
          <a:p>
            <a:r>
              <a:rPr lang="nl-NL" dirty="0"/>
              <a:t>Soorten:</a:t>
            </a:r>
          </a:p>
          <a:p>
            <a:pPr lvl="1"/>
            <a:r>
              <a:rPr lang="nl-NL" dirty="0"/>
              <a:t>Afhankelijke adembescherming:</a:t>
            </a:r>
          </a:p>
          <a:p>
            <a:pPr lvl="2"/>
            <a:r>
              <a:rPr lang="nl-NL" dirty="0"/>
              <a:t>Filtert omgevingslucht (filtermaskers).</a:t>
            </a:r>
          </a:p>
          <a:p>
            <a:pPr lvl="2"/>
            <a:r>
              <a:rPr lang="nl-NL" dirty="0"/>
              <a:t>Voorbeelden: wegwerpmasker, </a:t>
            </a:r>
            <a:r>
              <a:rPr lang="nl-NL" dirty="0" err="1"/>
              <a:t>halfgelaat</a:t>
            </a:r>
            <a:r>
              <a:rPr lang="nl-NL" dirty="0"/>
              <a:t>-, volgelaatsmasker.</a:t>
            </a:r>
          </a:p>
          <a:p>
            <a:pPr lvl="2"/>
            <a:r>
              <a:rPr lang="nl-NL" dirty="0"/>
              <a:t>Filters: P1 (grof), P2 (schadelijk), P3 (giftig).</a:t>
            </a:r>
          </a:p>
          <a:p>
            <a:pPr lvl="1"/>
            <a:r>
              <a:rPr lang="nl-NL" dirty="0"/>
              <a:t>Onafhankelijke adembescherming:</a:t>
            </a:r>
          </a:p>
          <a:p>
            <a:pPr lvl="2"/>
            <a:r>
              <a:rPr lang="nl-NL" dirty="0"/>
              <a:t>Lucht uit flessen of ademluchtleiding.</a:t>
            </a:r>
          </a:p>
          <a:p>
            <a:pPr lvl="2"/>
            <a:r>
              <a:rPr lang="nl-NL" dirty="0"/>
              <a:t>Voor besloten ruimten of hoge concentraties gevaarlijke stoffen.</a:t>
            </a:r>
          </a:p>
          <a:p>
            <a:pPr lvl="2"/>
            <a:r>
              <a:rPr lang="nl-NL" dirty="0"/>
              <a:t>Werken met onafhankelijke adembescherming vereist extra opleiding.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2BF4E1-C601-9536-033F-A8216B87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5.6 Ademhalingsbescherming</a:t>
            </a: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EF0237-C56A-E250-D223-497A93697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582" y="365125"/>
            <a:ext cx="2212447" cy="24383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2C0B185-EA6E-E4D4-8471-42CDE5B78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09" y="2597968"/>
            <a:ext cx="2033337" cy="213461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26F233C-F61A-C9F7-AA5D-A7AB88B6B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782" y="4728027"/>
            <a:ext cx="1913792" cy="21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4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D506E5-BF68-8611-C967-C1183BE36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/>
              <a:t>Veilig gebruik van adembescherming</a:t>
            </a:r>
            <a:br>
              <a:rPr lang="nl-NL"/>
            </a:br>
            <a:endParaRPr lang="nl-NL"/>
          </a:p>
          <a:p>
            <a:r>
              <a:rPr lang="nl-NL"/>
              <a:t>Filtermaskers:</a:t>
            </a:r>
          </a:p>
          <a:p>
            <a:pPr lvl="1"/>
            <a:r>
              <a:rPr lang="nl-NL"/>
              <a:t>Tijdig verwisselen vóór verzadiging.</a:t>
            </a:r>
          </a:p>
          <a:p>
            <a:pPr lvl="1"/>
            <a:r>
              <a:rPr lang="nl-NL"/>
              <a:t>Gebruik juiste filter (stof/gas/damp).</a:t>
            </a:r>
          </a:p>
          <a:p>
            <a:pPr lvl="1"/>
            <a:r>
              <a:rPr lang="nl-NL"/>
              <a:t>Bereken veilige gebruiksduur.</a:t>
            </a:r>
          </a:p>
          <a:p>
            <a:r>
              <a:rPr lang="nl-NL"/>
              <a:t>Onafhankelijke systemen:</a:t>
            </a:r>
          </a:p>
          <a:p>
            <a:pPr lvl="1"/>
            <a:r>
              <a:rPr lang="nl-NL"/>
              <a:t>Volgelaatsmasker + ademluchtcilinder of verse-luchtkap.</a:t>
            </a:r>
          </a:p>
          <a:p>
            <a:pPr lvl="1"/>
            <a:r>
              <a:rPr lang="nl-NL"/>
              <a:t>Medische keuring en training verplicht.</a:t>
            </a:r>
          </a:p>
          <a:p>
            <a:pPr lvl="1"/>
            <a:r>
              <a:rPr lang="nl-NL"/>
              <a:t>Geen gezichtsbeharing → voorkomt lekkage.</a:t>
            </a:r>
          </a:p>
          <a:p>
            <a:r>
              <a:rPr lang="nl-NL"/>
              <a:t>Onderhoud:</a:t>
            </a:r>
          </a:p>
          <a:p>
            <a:pPr lvl="1"/>
            <a:r>
              <a:rPr lang="nl-NL"/>
              <a:t>Regelmatige keuring door gespecialiseerd bedrijf.</a:t>
            </a:r>
          </a:p>
          <a:p>
            <a:pPr lvl="1"/>
            <a:r>
              <a:rPr lang="nl-NL"/>
              <a:t>Opslag in schone, droge ruimte.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476F43-10D7-71BD-542E-3B627DAD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Gebruik &amp; onderhoud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00CBD8-BA94-0B39-FF7C-8878314A5EC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785156" y="3607959"/>
            <a:ext cx="1511262" cy="18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5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E91A722-29E4-6EB4-00AC-2A81763B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Veilig werken met </a:t>
            </a:r>
            <a:r>
              <a:rPr lang="nl-NL" sz="2600" b="1" err="1"/>
              <a:t>vastopgestelde</a:t>
            </a:r>
            <a:r>
              <a:rPr lang="nl-NL" sz="2600" b="1"/>
              <a:t> machines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zijn </a:t>
            </a:r>
            <a:r>
              <a:rPr lang="nl-NL" err="1"/>
              <a:t>vastopgestelde</a:t>
            </a:r>
            <a:r>
              <a:rPr lang="nl-NL"/>
              <a:t> machines?</a:t>
            </a:r>
          </a:p>
          <a:p>
            <a:pPr lvl="1"/>
            <a:r>
              <a:rPr lang="nl-NL"/>
              <a:t>Machines op vaste plek: kolomboor, slijpmachine, zaagmachine, draaibank, freesbank.</a:t>
            </a:r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Bewegende delen, wegschietende deeltjes, hoge temperaturen, storingen.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CE-markering (machines na 1995).</a:t>
            </a:r>
          </a:p>
          <a:p>
            <a:pPr lvl="1"/>
            <a:r>
              <a:rPr lang="nl-NL"/>
              <a:t>Regelmatige keuring + keuringssticker.</a:t>
            </a:r>
          </a:p>
          <a:p>
            <a:pPr lvl="1"/>
            <a:r>
              <a:rPr lang="nl-NL"/>
              <a:t>Instructiekaart aanwezig.</a:t>
            </a:r>
          </a:p>
          <a:p>
            <a:pPr lvl="1"/>
            <a:r>
              <a:rPr lang="nl-NL"/>
              <a:t>Alleen werken na instructie (18+ of onder toezicht).</a:t>
            </a:r>
          </a:p>
          <a:p>
            <a:r>
              <a:rPr lang="nl-NL"/>
              <a:t>PBM:</a:t>
            </a:r>
          </a:p>
          <a:p>
            <a:pPr lvl="1"/>
            <a:r>
              <a:rPr lang="nl-NL"/>
              <a:t>Veiligheidsbril, handschoenen, gehoorbescherming, veiligheidsschoenen.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72FD0A-6B00-5CE2-B645-C9FFA7CC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6.1 Werken met </a:t>
            </a:r>
            <a:r>
              <a:rPr lang="nl-NL" b="1" err="1"/>
              <a:t>vastopgestelde</a:t>
            </a:r>
            <a:r>
              <a:rPr lang="nl-NL" b="1"/>
              <a:t> machines</a:t>
            </a:r>
          </a:p>
        </p:txBody>
      </p:sp>
    </p:spTree>
    <p:extLst>
      <p:ext uri="{BB962C8B-B14F-4D97-AF65-F5344CB8AC3E}">
        <p14:creationId xmlns:p14="http://schemas.microsoft.com/office/powerpoint/2010/main" val="1257828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C7A4F3D-20D8-428A-DE38-F90EF26A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l-NL" sz="7400" b="1"/>
              <a:t>Veiligheidsvoorzieningen &amp; regels</a:t>
            </a:r>
          </a:p>
          <a:p>
            <a:pPr marL="0" indent="0">
              <a:buNone/>
            </a:pPr>
            <a:endParaRPr lang="nl-NL" b="1"/>
          </a:p>
          <a:p>
            <a:r>
              <a:rPr lang="nl-NL" sz="4900"/>
              <a:t>Voorzieningen:</a:t>
            </a:r>
          </a:p>
          <a:p>
            <a:pPr lvl="1"/>
            <a:r>
              <a:rPr lang="nl-NL" sz="4900"/>
              <a:t>Afgeschermde gevaarlijke zones.</a:t>
            </a:r>
          </a:p>
          <a:p>
            <a:pPr lvl="1"/>
            <a:r>
              <a:rPr lang="nl-NL" sz="4900"/>
              <a:t>Noodstop → goed zichtbaar en bereikbaar.</a:t>
            </a:r>
          </a:p>
          <a:p>
            <a:pPr lvl="1"/>
            <a:r>
              <a:rPr lang="nl-NL" sz="4900" err="1"/>
              <a:t>Nullastschakelaar</a:t>
            </a:r>
            <a:r>
              <a:rPr lang="nl-NL" sz="4900"/>
              <a:t> → voorkomt herstart na stroomuitval.</a:t>
            </a:r>
          </a:p>
          <a:p>
            <a:pPr lvl="1"/>
            <a:r>
              <a:rPr lang="nl-NL" sz="4900"/>
              <a:t>Dodemansknop → stopt bij loslaten.</a:t>
            </a:r>
          </a:p>
          <a:p>
            <a:r>
              <a:rPr lang="nl-NL" sz="4900"/>
              <a:t>Algemene maatregelen:</a:t>
            </a:r>
          </a:p>
          <a:p>
            <a:pPr lvl="1"/>
            <a:r>
              <a:rPr lang="nl-NL" sz="4900"/>
              <a:t>Schakel machine uit bij onderhoud.</a:t>
            </a:r>
          </a:p>
          <a:p>
            <a:pPr lvl="1"/>
            <a:r>
              <a:rPr lang="nl-NL" sz="4900"/>
              <a:t>Werk nooit aan geopende aandrijving.</a:t>
            </a:r>
          </a:p>
          <a:p>
            <a:pPr lvl="1"/>
            <a:r>
              <a:rPr lang="nl-NL" sz="4900"/>
              <a:t>Houd vloer schoon en stroef.</a:t>
            </a:r>
          </a:p>
          <a:p>
            <a:pPr lvl="1"/>
            <a:r>
              <a:rPr lang="nl-NL" sz="4900"/>
              <a:t>Gebruik PBM correct.</a:t>
            </a:r>
          </a:p>
          <a:p>
            <a:pPr lvl="1"/>
            <a:r>
              <a:rPr lang="nl-NL" sz="4900"/>
              <a:t>Geen loshangende kleding, sieraden of haar.</a:t>
            </a:r>
          </a:p>
          <a:p>
            <a:pPr lvl="1"/>
            <a:r>
              <a:rPr lang="nl-NL" sz="4900"/>
              <a:t>Beveiligingen nooit verwijderen of overbruggen.</a:t>
            </a:r>
          </a:p>
          <a:p>
            <a:r>
              <a:rPr lang="nl-NL" sz="4900"/>
              <a:t>Controle vóór gebruik:</a:t>
            </a:r>
          </a:p>
          <a:p>
            <a:pPr lvl="1"/>
            <a:r>
              <a:rPr lang="nl-NL" sz="4900"/>
              <a:t>Staat van machine, keuring, beveiligingen.</a:t>
            </a:r>
          </a:p>
          <a:p>
            <a:pPr lvl="1"/>
            <a:r>
              <a:rPr lang="nl-NL" sz="4900"/>
              <a:t>LMRA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704EB3-A365-0474-6F6D-D1BBCBD5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Veiligheidsvoorzieningen &amp; maatregelen</a:t>
            </a:r>
          </a:p>
        </p:txBody>
      </p:sp>
    </p:spTree>
    <p:extLst>
      <p:ext uri="{BB962C8B-B14F-4D97-AF65-F5344CB8AC3E}">
        <p14:creationId xmlns:p14="http://schemas.microsoft.com/office/powerpoint/2010/main" val="3199603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D8EB233-800E-F1AF-9198-56F863B25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b="1"/>
              <a:t>Risico’s &amp; voorbeelden – kolomboor &amp; slijpmachine</a:t>
            </a:r>
          </a:p>
          <a:p>
            <a:pPr marL="0" indent="0">
              <a:buNone/>
            </a:pPr>
            <a:endParaRPr lang="nl-NL" b="1"/>
          </a:p>
          <a:p>
            <a:r>
              <a:rPr lang="nl-NL" sz="2600"/>
              <a:t>Algemene risico’s:</a:t>
            </a:r>
          </a:p>
          <a:p>
            <a:pPr lvl="1"/>
            <a:r>
              <a:rPr lang="nl-NL" sz="2600"/>
              <a:t>Draaiende delen → knellen, pletten, snijden.</a:t>
            </a:r>
          </a:p>
          <a:p>
            <a:pPr lvl="1"/>
            <a:r>
              <a:rPr lang="nl-NL" sz="2600"/>
              <a:t>Wegschietende onderdelen.</a:t>
            </a:r>
          </a:p>
          <a:p>
            <a:pPr lvl="1"/>
            <a:r>
              <a:rPr lang="nl-NL" sz="2600"/>
              <a:t>Lawaai en stof → gezondheidsrisico.</a:t>
            </a:r>
          </a:p>
          <a:p>
            <a:r>
              <a:rPr lang="nl-NL" sz="2600"/>
              <a:t>Kolomboormachine:</a:t>
            </a:r>
          </a:p>
          <a:p>
            <a:pPr lvl="1"/>
            <a:r>
              <a:rPr lang="nl-NL" sz="2600"/>
              <a:t>Werkstuk altijd vastzetten (klem, bouten).</a:t>
            </a:r>
          </a:p>
          <a:p>
            <a:pPr lvl="1"/>
            <a:r>
              <a:rPr lang="nl-NL" sz="2600"/>
              <a:t>Nooit met hand vasthouden → ernstig letsel.</a:t>
            </a:r>
          </a:p>
          <a:p>
            <a:pPr lvl="1"/>
            <a:r>
              <a:rPr lang="nl-NL" sz="2600"/>
              <a:t>Gevaren: breken boor, wegschietende spanen, hete olie.</a:t>
            </a:r>
          </a:p>
          <a:p>
            <a:pPr lvl="1"/>
            <a:r>
              <a:rPr lang="nl-NL" sz="2600"/>
              <a:t>PBM: veiligheidsbril, gehoorbescherming, strakke werkkleding.</a:t>
            </a:r>
          </a:p>
          <a:p>
            <a:r>
              <a:rPr lang="nl-NL" sz="2600"/>
              <a:t>Slijpmachine:</a:t>
            </a:r>
          </a:p>
          <a:p>
            <a:pPr lvl="1"/>
            <a:r>
              <a:rPr lang="nl-NL" sz="2600"/>
              <a:t>Afstand leunspaan max. 3 mm.</a:t>
            </a:r>
          </a:p>
          <a:p>
            <a:pPr lvl="1"/>
            <a:r>
              <a:rPr lang="nl-NL" sz="2600"/>
              <a:t>Controleer slijpsteen op vervaldatum en toerental.</a:t>
            </a:r>
          </a:p>
          <a:p>
            <a:pPr lvl="1"/>
            <a:r>
              <a:rPr lang="nl-NL" sz="2600"/>
              <a:t>Gebruik beschermruitje + afzuiging tegen stof.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2E7351-702C-9921-46E0-E1868B68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6.2 Werken met </a:t>
            </a:r>
            <a:r>
              <a:rPr lang="nl-NL" b="1" err="1"/>
              <a:t>vastopgestelde</a:t>
            </a:r>
            <a:r>
              <a:rPr lang="nl-NL" b="1"/>
              <a:t> machines (vervolg)</a:t>
            </a:r>
          </a:p>
        </p:txBody>
      </p:sp>
    </p:spTree>
    <p:extLst>
      <p:ext uri="{BB962C8B-B14F-4D97-AF65-F5344CB8AC3E}">
        <p14:creationId xmlns:p14="http://schemas.microsoft.com/office/powerpoint/2010/main" val="3252099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F145824-E484-2B6E-C702-098CF170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100" b="1"/>
              <a:t>Veilig werken met cirkelzagen</a:t>
            </a:r>
          </a:p>
          <a:p>
            <a:endParaRPr lang="nl-NL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Terugslaan werkstuk → ernstig letsel.</a:t>
            </a:r>
          </a:p>
          <a:p>
            <a:pPr lvl="1"/>
            <a:r>
              <a:rPr lang="nl-NL"/>
              <a:t>Stof → gezondheidsklachten.</a:t>
            </a:r>
          </a:p>
          <a:p>
            <a:r>
              <a:rPr lang="nl-NL"/>
              <a:t>Machine-eisen:</a:t>
            </a:r>
          </a:p>
          <a:p>
            <a:pPr lvl="1"/>
            <a:r>
              <a:rPr lang="nl-NL"/>
              <a:t>Beschermkap over zaagblad.</a:t>
            </a:r>
          </a:p>
          <a:p>
            <a:pPr lvl="1"/>
            <a:r>
              <a:rPr lang="nl-NL" err="1"/>
              <a:t>Spouwmes</a:t>
            </a:r>
            <a:r>
              <a:rPr lang="nl-NL"/>
              <a:t> passend bij zaagblad.</a:t>
            </a:r>
          </a:p>
          <a:p>
            <a:pPr lvl="1"/>
            <a:r>
              <a:rPr lang="nl-NL"/>
              <a:t>Instelbare hulpgeleider.</a:t>
            </a:r>
          </a:p>
          <a:p>
            <a:pPr lvl="1"/>
            <a:r>
              <a:rPr lang="nl-NL"/>
              <a:t>Aansluitingen voor stofafzuiging.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Stel zaagblad zo laag mogelijk in.</a:t>
            </a:r>
          </a:p>
          <a:p>
            <a:pPr lvl="1"/>
            <a:r>
              <a:rPr lang="nl-NL"/>
              <a:t>Gebruik </a:t>
            </a:r>
            <a:r>
              <a:rPr lang="nl-NL" err="1"/>
              <a:t>duwhout</a:t>
            </a:r>
            <a:r>
              <a:rPr lang="nl-NL"/>
              <a:t> met handvat.</a:t>
            </a:r>
          </a:p>
          <a:p>
            <a:pPr lvl="1"/>
            <a:r>
              <a:rPr lang="nl-NL"/>
              <a:t>Grote werkstukken → tweede persoon of rollenbaan.</a:t>
            </a:r>
          </a:p>
          <a:p>
            <a:pPr lvl="1"/>
            <a:r>
              <a:rPr lang="nl-NL"/>
              <a:t>Gebruik rem om lang doordraaien te voorkomen.</a:t>
            </a:r>
          </a:p>
          <a:p>
            <a:pPr lvl="1"/>
            <a:r>
              <a:rPr lang="nl-NL"/>
              <a:t>PBM: gehoorbescherming, veiligheidsbril.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C8A7DE-65D7-4262-0308-077483DB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Cirkelzaag – eisen &amp; veiligheidsregels</a:t>
            </a:r>
          </a:p>
        </p:txBody>
      </p:sp>
    </p:spTree>
    <p:extLst>
      <p:ext uri="{BB962C8B-B14F-4D97-AF65-F5344CB8AC3E}">
        <p14:creationId xmlns:p14="http://schemas.microsoft.com/office/powerpoint/2010/main" val="169078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322CCFF-D5D5-AC29-5CB6-FDE85697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Thema A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C92E4E68-F042-91AA-70CC-A78C50CEE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3481"/>
            <a:ext cx="7192379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2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BC9E2B2-FCAE-B9F2-17E9-6C0610F7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535"/>
            <a:ext cx="10515600" cy="4581428"/>
          </a:xfrm>
        </p:spPr>
        <p:txBody>
          <a:bodyPr/>
          <a:lstStyle/>
          <a:p>
            <a:pPr marL="0" indent="0">
              <a:buNone/>
            </a:pPr>
            <a:r>
              <a:rPr lang="nl-NL" b="1"/>
              <a:t>Kolomboormachine</a:t>
            </a:r>
            <a:r>
              <a:rPr lang="nl-NL"/>
              <a:t>	                  </a:t>
            </a:r>
            <a:r>
              <a:rPr lang="nl-NL" b="1"/>
              <a:t>Slijpmachine</a:t>
            </a:r>
            <a:r>
              <a:rPr lang="nl-NL"/>
              <a:t>         		 </a:t>
            </a:r>
            <a:r>
              <a:rPr lang="nl-NL" b="1"/>
              <a:t>Cirkelzaagmachine</a:t>
            </a:r>
          </a:p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4" y="2143072"/>
            <a:ext cx="1596464" cy="3240474"/>
          </a:xfrm>
          <a:prstGeom prst="rect">
            <a:avLst/>
          </a:prstGeom>
        </p:spPr>
      </p:pic>
      <p:pic>
        <p:nvPicPr>
          <p:cNvPr id="4" name="Picture 2" descr="E:\SlijpmTOT.jpg">
            <a:extLst>
              <a:ext uri="{FF2B5EF4-FFF2-40B4-BE49-F238E27FC236}">
                <a16:creationId xmlns:a16="http://schemas.microsoft.com/office/drawing/2014/main" id="{B46FFF35-DC43-D339-832D-C66B639F4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7777" y="2483895"/>
            <a:ext cx="2520280" cy="1890210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06" y="2472146"/>
            <a:ext cx="2546294" cy="19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80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2CC8ACE-B95A-E5B5-EB61-7E89AE56B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Elektrisch &amp; mechanisch handgereedschap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Aandrijving: elektrisch, hydraulisch, pneumatisch, benzinemotor.</a:t>
            </a:r>
          </a:p>
          <a:p>
            <a:r>
              <a:rPr lang="nl-NL"/>
              <a:t>Algemene risico’s:</a:t>
            </a:r>
          </a:p>
          <a:p>
            <a:pPr lvl="1"/>
            <a:r>
              <a:rPr lang="nl-NL"/>
              <a:t>Beknelling, snijwonden, uitschieten.</a:t>
            </a:r>
          </a:p>
          <a:p>
            <a:pPr lvl="1"/>
            <a:r>
              <a:rPr lang="nl-NL"/>
              <a:t>Elektrocutie.</a:t>
            </a:r>
          </a:p>
          <a:p>
            <a:pPr lvl="1"/>
            <a:r>
              <a:rPr lang="nl-NL"/>
              <a:t>Lichamelijke belasting (trillingen, houding).</a:t>
            </a:r>
          </a:p>
          <a:p>
            <a:pPr lvl="1"/>
            <a:r>
              <a:rPr lang="nl-NL"/>
              <a:t>Lawaai.</a:t>
            </a:r>
          </a:p>
          <a:p>
            <a:r>
              <a:rPr lang="nl-NL"/>
              <a:t>Veiligheidsvoorzieningen:</a:t>
            </a:r>
          </a:p>
          <a:p>
            <a:pPr lvl="1"/>
            <a:r>
              <a:rPr lang="nl-NL"/>
              <a:t>Dodemansknop: stopt machine bij loslaten.</a:t>
            </a:r>
          </a:p>
          <a:p>
            <a:pPr lvl="1"/>
            <a:r>
              <a:rPr lang="nl-NL"/>
              <a:t>Dubbele isolatie (geen bescherming tegen vocht!)</a:t>
            </a:r>
          </a:p>
          <a:p>
            <a:r>
              <a:rPr lang="nl-NL"/>
              <a:t>Voorbeelden:</a:t>
            </a:r>
          </a:p>
          <a:p>
            <a:pPr lvl="1"/>
            <a:r>
              <a:rPr lang="nl-NL"/>
              <a:t>Boor-, zaag-, slijpmachines → risico op uitschieten en letsel.</a:t>
            </a:r>
          </a:p>
          <a:p>
            <a:pPr lvl="1"/>
            <a:r>
              <a:rPr lang="nl-NL"/>
              <a:t>PBM: veiligheidsbril, gehoorbescherming, handschoenen.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50CB42-7295-3549-9596-E6591590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6.3 Werken met aangedreven handgereedschappen</a:t>
            </a:r>
          </a:p>
        </p:txBody>
      </p:sp>
    </p:spTree>
    <p:extLst>
      <p:ext uri="{BB962C8B-B14F-4D97-AF65-F5344CB8AC3E}">
        <p14:creationId xmlns:p14="http://schemas.microsoft.com/office/powerpoint/2010/main" val="242653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D0AB5F2-4EFF-47D0-B8D9-0D48E759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2757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nl-NL" b="1"/>
              <a:t>Veilig werken met handgereedschap</a:t>
            </a:r>
          </a:p>
          <a:p>
            <a:pPr marL="0">
              <a:lnSpc>
                <a:spcPct val="70000"/>
              </a:lnSpc>
            </a:pPr>
            <a:endParaRPr lang="nl-NL" sz="1700"/>
          </a:p>
          <a:p>
            <a:pPr>
              <a:lnSpc>
                <a:spcPct val="70000"/>
              </a:lnSpc>
            </a:pPr>
            <a:r>
              <a:rPr lang="nl-NL" sz="1700"/>
              <a:t>Handslijpmachine: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Zijhandvat + beschermkap verplicht.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Controleer slijpschijf (toerental, vervaldatum, toepassing).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Leg machine pas neer als schijf stilstaat.</a:t>
            </a:r>
          </a:p>
          <a:p>
            <a:pPr>
              <a:lnSpc>
                <a:spcPct val="70000"/>
              </a:lnSpc>
            </a:pPr>
            <a:r>
              <a:rPr lang="nl-NL" sz="1700"/>
              <a:t>Handcirkelzaag: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Zaagblad minimaal uitsteken.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Snoer achter zaag houden.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Beschermkap + </a:t>
            </a:r>
            <a:r>
              <a:rPr lang="nl-NL" sz="1700" err="1"/>
              <a:t>spouwmes</a:t>
            </a:r>
            <a:r>
              <a:rPr lang="nl-NL" sz="1700"/>
              <a:t> verplicht.</a:t>
            </a:r>
          </a:p>
          <a:p>
            <a:pPr>
              <a:lnSpc>
                <a:spcPct val="70000"/>
              </a:lnSpc>
            </a:pPr>
            <a:r>
              <a:rPr lang="nl-NL" sz="1700"/>
              <a:t>Nagel-/nietmachine: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Beveiliging tegen ongewild schieten.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Handen weg van schietzone.</a:t>
            </a:r>
          </a:p>
          <a:p>
            <a:pPr>
              <a:lnSpc>
                <a:spcPct val="70000"/>
              </a:lnSpc>
            </a:pPr>
            <a:r>
              <a:rPr lang="nl-NL" sz="1700"/>
              <a:t>Kettingzaag: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Opleiding verplicht.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PBM: anti-snijbroek, handschoenen, helm.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Kettingrem, kettingopvang, transportkap.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AAC896-8767-C45D-F0FF-2536421B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b="1"/>
              <a:t>Specifieke gereedschappen &amp; veiligheidsregels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9B7C06-C2F2-C37C-8160-564E14F726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962"/>
          <a:stretch>
            <a:fillRect/>
          </a:stretch>
        </p:blipFill>
        <p:spPr>
          <a:xfrm>
            <a:off x="7733756" y="1825625"/>
            <a:ext cx="309752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3406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6B434E7-1989-F861-C254-BBE7B866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Handgereedschap – risico’s &amp; veiligheidsregels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Algemene regels:</a:t>
            </a:r>
          </a:p>
          <a:p>
            <a:pPr lvl="1"/>
            <a:r>
              <a:rPr lang="nl-NL"/>
              <a:t>Controleer gereedschap vóór gebruik.</a:t>
            </a:r>
          </a:p>
          <a:p>
            <a:pPr lvl="1"/>
            <a:r>
              <a:rPr lang="nl-NL"/>
              <a:t>Goed onderhoud voorkomt ongelukken.</a:t>
            </a:r>
          </a:p>
          <a:p>
            <a:pPr lvl="1"/>
            <a:r>
              <a:rPr lang="nl-NL"/>
              <a:t>Gebruik gereedschap waarvoor het bedoeld is.</a:t>
            </a:r>
          </a:p>
          <a:p>
            <a:r>
              <a:rPr lang="nl-NL"/>
              <a:t>Voorbeelden &amp; aandachtspunten:</a:t>
            </a:r>
          </a:p>
          <a:p>
            <a:pPr lvl="1"/>
            <a:r>
              <a:rPr lang="nl-NL"/>
              <a:t>Hamers: Steel gaaf, kop geborgd met spie.</a:t>
            </a:r>
          </a:p>
          <a:p>
            <a:pPr lvl="1"/>
            <a:r>
              <a:rPr lang="nl-NL"/>
              <a:t>Sleutels: Goed passend, nooit verlengen met pijp.</a:t>
            </a:r>
          </a:p>
          <a:p>
            <a:pPr lvl="1"/>
            <a:r>
              <a:rPr lang="nl-NL"/>
              <a:t>Vijlen: Stevig, onbeschadigd heft.</a:t>
            </a:r>
          </a:p>
          <a:p>
            <a:pPr lvl="1"/>
            <a:r>
              <a:rPr lang="nl-NL"/>
              <a:t>Schroevendraaiers: Passend blad, niet gebruiken als beitel.</a:t>
            </a:r>
          </a:p>
          <a:p>
            <a:pPr lvl="1"/>
            <a:r>
              <a:rPr lang="nl-NL"/>
              <a:t>Beitels: Bramen wegslijpen, handbescherming verplicht.</a:t>
            </a:r>
          </a:p>
          <a:p>
            <a:pPr lvl="1"/>
            <a:r>
              <a:rPr lang="nl-NL"/>
              <a:t>Tangen: Bek en scharnieren schoon, oppassen voor wegschietende spanbanden.</a:t>
            </a:r>
          </a:p>
          <a:p>
            <a:r>
              <a:rPr lang="nl-NL"/>
              <a:t>PBM:</a:t>
            </a:r>
          </a:p>
          <a:p>
            <a:pPr lvl="1"/>
            <a:r>
              <a:rPr lang="nl-NL"/>
              <a:t>Veiligheidsbril, handschoenen bij risico op splinters of wegschietende delen.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FFB869-4773-6A64-8C16-78BB7CA7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6.4 Werken met handgereedschap</a:t>
            </a:r>
          </a:p>
        </p:txBody>
      </p:sp>
    </p:spTree>
    <p:extLst>
      <p:ext uri="{BB962C8B-B14F-4D97-AF65-F5344CB8AC3E}">
        <p14:creationId xmlns:p14="http://schemas.microsoft.com/office/powerpoint/2010/main" val="758685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A38A076-71F5-6BA1-260A-ED53C78D9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100" b="1"/>
              <a:t>Veilig werken bij hijswerkzaamheden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Vallende lasten.</a:t>
            </a:r>
          </a:p>
          <a:p>
            <a:pPr lvl="1"/>
            <a:r>
              <a:rPr lang="nl-NL"/>
              <a:t>Brekende hijsbanden of kettingen.</a:t>
            </a:r>
          </a:p>
          <a:p>
            <a:pPr lvl="1"/>
            <a:r>
              <a:rPr lang="nl-NL"/>
              <a:t>Omvallende kranen.</a:t>
            </a:r>
          </a:p>
          <a:p>
            <a:pPr lvl="1"/>
            <a:r>
              <a:rPr lang="nl-NL"/>
              <a:t>Gevaar binnen draaicirkel.</a:t>
            </a:r>
          </a:p>
          <a:p>
            <a:r>
              <a:rPr lang="nl-NL"/>
              <a:t>Wanneer mag je hijsen?</a:t>
            </a:r>
          </a:p>
          <a:p>
            <a:pPr lvl="1"/>
            <a:r>
              <a:rPr lang="nl-NL"/>
              <a:t>Alleen na aanvullende opleiding + certificaat (bijv. TCVT).</a:t>
            </a:r>
          </a:p>
          <a:p>
            <a:r>
              <a:rPr lang="nl-NL"/>
              <a:t>Hijswerktuigen:</a:t>
            </a:r>
          </a:p>
          <a:p>
            <a:pPr lvl="1"/>
            <a:r>
              <a:rPr lang="nl-NL"/>
              <a:t>Hijskranen, torenkranen, rolbruggen, handtakels.</a:t>
            </a:r>
          </a:p>
          <a:p>
            <a:r>
              <a:rPr lang="nl-NL"/>
              <a:t>Hijstoebehoren:</a:t>
            </a:r>
          </a:p>
          <a:p>
            <a:pPr lvl="1"/>
            <a:r>
              <a:rPr lang="nl-NL"/>
              <a:t>Hijsbanden, kettingen, oogbouten, sluitingen, hijsjukken.</a:t>
            </a:r>
          </a:p>
          <a:p>
            <a:r>
              <a:rPr lang="nl-NL"/>
              <a:t>PBM:</a:t>
            </a:r>
          </a:p>
          <a:p>
            <a:pPr lvl="1"/>
            <a:r>
              <a:rPr lang="nl-NL"/>
              <a:t>Altijd helm, veiligheidsschoenen.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68580D-ADCE-2867-A567-53F441F4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6.5 Werken met hijswerktuigen</a:t>
            </a:r>
          </a:p>
        </p:txBody>
      </p:sp>
    </p:spTree>
    <p:extLst>
      <p:ext uri="{BB962C8B-B14F-4D97-AF65-F5344CB8AC3E}">
        <p14:creationId xmlns:p14="http://schemas.microsoft.com/office/powerpoint/2010/main" val="2717414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995422E-EBE5-5E2E-69F8-DB787971A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b="1"/>
              <a:t>Veiligheidsmaatregelen bij hijswerkzaamheden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Algemene regels:</a:t>
            </a:r>
          </a:p>
          <a:p>
            <a:pPr lvl="1"/>
            <a:r>
              <a:rPr lang="nl-NL"/>
              <a:t>Blijf buiten hijsgebied (tenzij toestemming).</a:t>
            </a:r>
          </a:p>
          <a:p>
            <a:pPr lvl="1"/>
            <a:r>
              <a:rPr lang="nl-NL"/>
              <a:t>Neem deel aan veiligheidsbriefing.</a:t>
            </a:r>
          </a:p>
          <a:p>
            <a:pPr lvl="1"/>
            <a:r>
              <a:rPr lang="nl-NL"/>
              <a:t>Let op weersomstandigheden.</a:t>
            </a:r>
          </a:p>
          <a:p>
            <a:r>
              <a:rPr lang="nl-NL"/>
              <a:t>Eisen:</a:t>
            </a:r>
          </a:p>
          <a:p>
            <a:pPr lvl="1"/>
            <a:r>
              <a:rPr lang="nl-NL"/>
              <a:t>Jaarlijkse keuring hijswerktuigen + toebehoren.</a:t>
            </a:r>
          </a:p>
          <a:p>
            <a:pPr lvl="1"/>
            <a:r>
              <a:rPr lang="nl-NL"/>
              <a:t>Keuringsstatus zichtbaar.</a:t>
            </a:r>
          </a:p>
          <a:p>
            <a:pPr lvl="1"/>
            <a:r>
              <a:rPr lang="nl-NL"/>
              <a:t>Max. belasting duidelijk aangegeven.</a:t>
            </a:r>
          </a:p>
          <a:p>
            <a:r>
              <a:rPr lang="nl-NL"/>
              <a:t>Documenten:</a:t>
            </a:r>
          </a:p>
          <a:p>
            <a:pPr lvl="1"/>
            <a:r>
              <a:rPr lang="nl-NL"/>
              <a:t>Kraanboek, keuringscertificaten, hijstabellen.</a:t>
            </a:r>
          </a:p>
          <a:p>
            <a:pPr lvl="1"/>
            <a:r>
              <a:rPr lang="nl-NL"/>
              <a:t>Deskundigheidsbewijs voor machinist (TCVT).</a:t>
            </a:r>
          </a:p>
          <a:p>
            <a:r>
              <a:rPr lang="nl-NL"/>
              <a:t>Handtakel:</a:t>
            </a:r>
          </a:p>
          <a:p>
            <a:pPr lvl="1"/>
            <a:r>
              <a:rPr lang="nl-NL"/>
              <a:t>Nooit overbelasten.</a:t>
            </a:r>
          </a:p>
          <a:p>
            <a:pPr lvl="1"/>
            <a:r>
              <a:rPr lang="nl-NL"/>
              <a:t>Controleer bevestigingspunt.</a:t>
            </a:r>
          </a:p>
          <a:p>
            <a:pPr lvl="1"/>
            <a:r>
              <a:rPr lang="nl-NL"/>
              <a:t>Geen verlengde hendel gebruiken.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E755B1-47D2-8A65-4C17-44B2335E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Veiligheidsmaatregelen &amp; keuring</a:t>
            </a:r>
          </a:p>
        </p:txBody>
      </p:sp>
    </p:spTree>
    <p:extLst>
      <p:ext uri="{BB962C8B-B14F-4D97-AF65-F5344CB8AC3E}">
        <p14:creationId xmlns:p14="http://schemas.microsoft.com/office/powerpoint/2010/main" val="2446024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24D146C-64B9-EB04-0643-7A980E9EC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/>
              <a:t>Hijstoebehoren – kettingwerk, staalkabels &amp; hijsjukken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 belangrijk?</a:t>
            </a:r>
          </a:p>
          <a:p>
            <a:pPr lvl="1"/>
            <a:r>
              <a:rPr lang="nl-NL"/>
              <a:t>Verkeerd gebruik, beschadiging of overbelasting → gevaarlijke situaties.</a:t>
            </a:r>
          </a:p>
          <a:p>
            <a:pPr lvl="1"/>
            <a:r>
              <a:rPr lang="nl-NL"/>
              <a:t>Regelmatige inspectie + periodieke keuring verplicht.</a:t>
            </a:r>
          </a:p>
          <a:p>
            <a:r>
              <a:rPr lang="nl-NL"/>
              <a:t>Hijstoebehoren:</a:t>
            </a:r>
          </a:p>
          <a:p>
            <a:pPr lvl="1"/>
            <a:r>
              <a:rPr lang="nl-NL"/>
              <a:t>Kettingwerk: kettingen, haken, wartels, ringen, sluitingen, oogbouten.</a:t>
            </a:r>
          </a:p>
          <a:p>
            <a:pPr lvl="2"/>
            <a:r>
              <a:rPr lang="nl-NL"/>
              <a:t>Max. werklast + certificaatnummer zichtbaar.</a:t>
            </a:r>
          </a:p>
          <a:p>
            <a:pPr lvl="1"/>
            <a:r>
              <a:rPr lang="nl-NL"/>
              <a:t>Staalkabels: taaie kern + gevlochten staaldraden.</a:t>
            </a:r>
          </a:p>
          <a:p>
            <a:pPr lvl="2"/>
            <a:r>
              <a:rPr lang="nl-NL"/>
              <a:t>Lichter dan kettingwerk, maar stugger.</a:t>
            </a:r>
          </a:p>
          <a:p>
            <a:pPr lvl="1"/>
            <a:r>
              <a:rPr lang="nl-NL"/>
              <a:t>Samenstel: combinatie van hijsgereedschappen (bijv. tweesprong, viersprong).</a:t>
            </a:r>
          </a:p>
          <a:p>
            <a:pPr lvl="1"/>
            <a:r>
              <a:rPr lang="nl-NL" err="1"/>
              <a:t>Hijsjuk</a:t>
            </a:r>
            <a:r>
              <a:rPr lang="nl-NL"/>
              <a:t>: stalen constructie voor zware lasten of beperkte ruimte.</a:t>
            </a:r>
          </a:p>
          <a:p>
            <a:r>
              <a:rPr lang="nl-NL"/>
              <a:t>Veiligheidstip:</a:t>
            </a:r>
          </a:p>
          <a:p>
            <a:pPr lvl="1"/>
            <a:r>
              <a:rPr lang="nl-NL"/>
              <a:t>Controleer altijd op slijtage en keuringsstatus vóór gebruik.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05962B1-8194-6804-8139-522D9F0D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6.6 Werken met hijstoebehoren</a:t>
            </a:r>
          </a:p>
        </p:txBody>
      </p:sp>
    </p:spTree>
    <p:extLst>
      <p:ext uri="{BB962C8B-B14F-4D97-AF65-F5344CB8AC3E}">
        <p14:creationId xmlns:p14="http://schemas.microsoft.com/office/powerpoint/2010/main" val="3543159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BA4D59E-2F17-A8E9-581F-06B3785C7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/>
              <a:t>Veilig werken met vorkheftrucks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Kantelen van truck of lading.</a:t>
            </a:r>
          </a:p>
          <a:p>
            <a:pPr lvl="1"/>
            <a:r>
              <a:rPr lang="nl-NL"/>
              <a:t>Aanrijden van personen/goederen.</a:t>
            </a:r>
          </a:p>
          <a:p>
            <a:pPr lvl="1"/>
            <a:r>
              <a:rPr lang="nl-NL"/>
              <a:t>Inademen van uitlaatgas in afgesloten ruimte.</a:t>
            </a:r>
          </a:p>
          <a:p>
            <a:r>
              <a:rPr lang="nl-NL"/>
              <a:t>Deskundigheid:</a:t>
            </a:r>
          </a:p>
          <a:p>
            <a:pPr lvl="1"/>
            <a:r>
              <a:rPr lang="nl-NL"/>
              <a:t>18+ en vaak verplicht heftruckcertificaat.</a:t>
            </a:r>
          </a:p>
          <a:p>
            <a:pPr lvl="1"/>
            <a:r>
              <a:rPr lang="nl-NL"/>
              <a:t>Instructie door werkgever.</a:t>
            </a:r>
          </a:p>
          <a:p>
            <a:r>
              <a:rPr lang="nl-NL"/>
              <a:t>Veilige vorkheftruck:</a:t>
            </a:r>
          </a:p>
          <a:p>
            <a:pPr lvl="1"/>
            <a:r>
              <a:rPr lang="nl-NL"/>
              <a:t>CE-markering, veiligheidskooi, merkplaat.</a:t>
            </a:r>
          </a:p>
          <a:p>
            <a:pPr lvl="1"/>
            <a:r>
              <a:rPr lang="nl-NL"/>
              <a:t>Beveiliging tegen afschuiven vorken.</a:t>
            </a:r>
          </a:p>
          <a:p>
            <a:pPr lvl="1"/>
            <a:r>
              <a:rPr lang="nl-NL"/>
              <a:t>Claxon, achteruitrijdsignaal, zwaailicht, gordel.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Last stabiel verdelen.</a:t>
            </a:r>
          </a:p>
          <a:p>
            <a:pPr lvl="1"/>
            <a:r>
              <a:rPr lang="nl-NL"/>
              <a:t>Nooit meerijden zonder zitplaats.</a:t>
            </a:r>
          </a:p>
          <a:p>
            <a:pPr lvl="1"/>
            <a:r>
              <a:rPr lang="nl-NL"/>
              <a:t>Werkbak alleen bij goedgekeurde combinatie.</a:t>
            </a:r>
          </a:p>
          <a:p>
            <a:pPr lvl="1"/>
            <a:r>
              <a:rPr lang="nl-NL"/>
              <a:t>Gebruik alle veiligheidsvoorzieningen.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30F670-50BA-F480-3D1A-A8275A9B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6.7 Vorkheftrucks en palletwagens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B37FF77-311F-558E-E81E-CC325B0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846" y="3347643"/>
            <a:ext cx="3162741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68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DEA8608-297C-C74A-AFC7-47A745D82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/>
              <a:t>Veilig werken met palletwagens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een palletwagen?</a:t>
            </a:r>
          </a:p>
          <a:p>
            <a:pPr lvl="1"/>
            <a:r>
              <a:rPr lang="nl-NL"/>
              <a:t>Handmatig of elektrisch, hefhoogte ±20 cm.</a:t>
            </a:r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Rugklachten door verkeerde houding.</a:t>
            </a:r>
          </a:p>
          <a:p>
            <a:pPr lvl="1"/>
            <a:r>
              <a:rPr lang="nl-NL"/>
              <a:t>Beknelling van vingers, voeten.</a:t>
            </a:r>
          </a:p>
          <a:p>
            <a:pPr lvl="1"/>
            <a:r>
              <a:rPr lang="nl-NL"/>
              <a:t>Vallende lading, aanrijden van personen.</a:t>
            </a:r>
          </a:p>
          <a:p>
            <a:r>
              <a:rPr lang="nl-NL"/>
              <a:t>Veiligheidsregels:</a:t>
            </a:r>
          </a:p>
          <a:p>
            <a:pPr lvl="1"/>
            <a:r>
              <a:rPr lang="nl-NL"/>
              <a:t>Altijd trekken, niet duwen.</a:t>
            </a:r>
          </a:p>
          <a:p>
            <a:pPr lvl="1"/>
            <a:r>
              <a:rPr lang="nl-NL"/>
              <a:t>Lading stabiel en verdeeld over lepels.</a:t>
            </a:r>
          </a:p>
          <a:p>
            <a:pPr lvl="1"/>
            <a:r>
              <a:rPr lang="nl-NL"/>
              <a:t>Egale ondergrond + voldoende ruimte.</a:t>
            </a:r>
          </a:p>
          <a:p>
            <a:pPr lvl="1"/>
            <a:r>
              <a:rPr lang="nl-NL"/>
              <a:t>Gebruik juiste lichaamshouding.</a:t>
            </a:r>
          </a:p>
          <a:p>
            <a:r>
              <a:rPr lang="nl-NL"/>
              <a:t>PBM:</a:t>
            </a:r>
          </a:p>
          <a:p>
            <a:pPr lvl="1"/>
            <a:r>
              <a:rPr lang="nl-NL"/>
              <a:t>Veiligheidsschoenen, handschoenen.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8F6E86-189B-3FAC-9E39-B642FE02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Palletwagen – veilig gebruik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6FB7A0-A002-1E78-5E96-9010B2CDB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148" y="3501633"/>
            <a:ext cx="3258005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67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76D5886-B877-353B-63EB-B0F0EE097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/>
              <a:t>Veilig werken bij risicovolle taken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Wanneer extra risico?</a:t>
            </a:r>
          </a:p>
          <a:p>
            <a:pPr lvl="1"/>
            <a:r>
              <a:rPr lang="nl-NL"/>
              <a:t>Gevaarlijke stoffen, hoge temperaturen, werken op hoogte, graaf- en sloopwerk.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Controleer gereedschap en PBM.</a:t>
            </a:r>
          </a:p>
          <a:p>
            <a:pPr lvl="1"/>
            <a:r>
              <a:rPr lang="nl-NL"/>
              <a:t>Volg instructies van leidinggevende.</a:t>
            </a:r>
          </a:p>
          <a:p>
            <a:pPr lvl="1"/>
            <a:r>
              <a:rPr lang="nl-NL"/>
              <a:t>Beoordeel zelf of werk veilig kan worden uitgevoerd.</a:t>
            </a:r>
          </a:p>
          <a:p>
            <a:r>
              <a:rPr lang="nl-NL"/>
              <a:t>LMRA (Laatste Minuut Risico Analyse):</a:t>
            </a:r>
          </a:p>
          <a:p>
            <a:pPr lvl="1"/>
            <a:r>
              <a:rPr lang="nl-NL"/>
              <a:t>Vraag jezelf af: Is het veilig om nu te starten?</a:t>
            </a:r>
          </a:p>
          <a:p>
            <a:pPr lvl="1"/>
            <a:r>
              <a:rPr lang="nl-NL"/>
              <a:t>Check omgeving, middelen, maatregelen.</a:t>
            </a:r>
          </a:p>
          <a:p>
            <a:pPr lvl="1"/>
            <a:r>
              <a:rPr lang="nl-NL"/>
              <a:t>Twijfel? → Neem extra maatregelen of overleg.</a:t>
            </a:r>
          </a:p>
          <a:p>
            <a:r>
              <a:rPr lang="nl-NL"/>
              <a:t>Doel:</a:t>
            </a:r>
          </a:p>
          <a:p>
            <a:pPr lvl="1"/>
            <a:r>
              <a:rPr lang="nl-NL"/>
              <a:t>Voorkomen van ongelukken, veilig werken voor jezelf en collega’s.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8E91AD-B231-3A5B-DB63-FD6B0875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7.1 Wat je moet weten bij risicovol werk</a:t>
            </a:r>
          </a:p>
        </p:txBody>
      </p:sp>
    </p:spTree>
    <p:extLst>
      <p:ext uri="{BB962C8B-B14F-4D97-AF65-F5344CB8AC3E}">
        <p14:creationId xmlns:p14="http://schemas.microsoft.com/office/powerpoint/2010/main" val="162871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4BA4458-419A-E003-DE66-74B6C6DCE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Veiligheid en Gezondheid op het werk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Waarom belangrijk? Voorkomen van ziekte en ongevallen door werk.</a:t>
            </a:r>
          </a:p>
          <a:p>
            <a:r>
              <a:rPr lang="nl-NL" dirty="0"/>
              <a:t>Arbowet: Regels voor werkgevers en medewerkers over arbeidsomstandigheden.</a:t>
            </a:r>
          </a:p>
          <a:p>
            <a:r>
              <a:rPr lang="nl-NL" dirty="0"/>
              <a:t>Doel: </a:t>
            </a:r>
          </a:p>
          <a:p>
            <a:pPr lvl="1"/>
            <a:r>
              <a:rPr lang="nl-NL" dirty="0"/>
              <a:t>Veiligheid en gezondheid waarborgen.</a:t>
            </a:r>
          </a:p>
          <a:p>
            <a:pPr lvl="1"/>
            <a:r>
              <a:rPr lang="nl-NL" dirty="0"/>
              <a:t>Ook welzijn: medewerkers moeten zich goed voelen op het werk.</a:t>
            </a:r>
          </a:p>
          <a:p>
            <a:r>
              <a:rPr lang="nl-NL" dirty="0"/>
              <a:t>Verantwoordelijkheid: </a:t>
            </a:r>
          </a:p>
          <a:p>
            <a:pPr lvl="1"/>
            <a:r>
              <a:rPr lang="nl-NL" dirty="0"/>
              <a:t>Werkgever: veilige werkomgeving, PBM, instructies.</a:t>
            </a:r>
          </a:p>
          <a:p>
            <a:pPr lvl="1"/>
            <a:r>
              <a:rPr lang="nl-NL" dirty="0"/>
              <a:t>Medewerker: naleven van regels en instructies.</a:t>
            </a:r>
          </a:p>
          <a:p>
            <a:r>
              <a:rPr lang="nl-NL" dirty="0"/>
              <a:t>Geldt voor: Medewerkers, uitzendkrachten, stagiairs, vrijwilligers, aannemers.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67C58E-C206-E5AB-ACED-1E34E6C4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1.1 Veiligheid en gezondheid; V&amp;G-wetgeving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1747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EE4C20C-0E5C-0992-4487-F2FEEEB2E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/>
              <a:t>Lassen, snijden en branden – algemeen &amp; elektrisch lassen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 belangrijk?</a:t>
            </a:r>
          </a:p>
          <a:p>
            <a:pPr lvl="1"/>
            <a:r>
              <a:rPr lang="nl-NL"/>
              <a:t>Risico’s bij lassen, snijden en branden → brand, explosie, verwondingen.</a:t>
            </a:r>
          </a:p>
          <a:p>
            <a:pPr lvl="1"/>
            <a:r>
              <a:rPr lang="nl-NL"/>
              <a:t>Extra opleiding/instructie vereist.</a:t>
            </a:r>
          </a:p>
          <a:p>
            <a:pPr lvl="1"/>
            <a:r>
              <a:rPr lang="nl-NL"/>
              <a:t>Ook relevant bij werken in de nabijheid.</a:t>
            </a:r>
          </a:p>
          <a:p>
            <a:pPr lvl="1"/>
            <a:r>
              <a:rPr lang="nl-NL"/>
              <a:t>Heetwerkvergunning verplicht → schriftelijke toestemming om brandgevaar te voorkomen.</a:t>
            </a:r>
          </a:p>
          <a:p>
            <a:r>
              <a:rPr lang="nl-NL"/>
              <a:t>Elektrisch lassen – risico’s:</a:t>
            </a:r>
          </a:p>
          <a:p>
            <a:pPr lvl="1"/>
            <a:r>
              <a:rPr lang="nl-NL" err="1"/>
              <a:t>Elektrocutie.Brand</a:t>
            </a:r>
            <a:r>
              <a:rPr lang="nl-NL"/>
              <a:t>/explosie door spetters.</a:t>
            </a:r>
          </a:p>
          <a:p>
            <a:pPr lvl="1"/>
            <a:r>
              <a:rPr lang="nl-NL"/>
              <a:t>Verbranding huid/oog (</a:t>
            </a:r>
            <a:r>
              <a:rPr lang="nl-NL" err="1"/>
              <a:t>UV-straling</a:t>
            </a:r>
            <a:r>
              <a:rPr lang="nl-NL"/>
              <a:t>).</a:t>
            </a:r>
          </a:p>
          <a:p>
            <a:pPr lvl="1"/>
            <a:r>
              <a:rPr lang="nl-NL"/>
              <a:t>Vergiftiging door </a:t>
            </a:r>
            <a:r>
              <a:rPr lang="nl-NL" err="1"/>
              <a:t>lasrook</a:t>
            </a:r>
            <a:r>
              <a:rPr lang="nl-NL"/>
              <a:t> → longproblemen.</a:t>
            </a:r>
          </a:p>
          <a:p>
            <a:r>
              <a:rPr lang="nl-NL"/>
              <a:t>Veiligheidsregels:</a:t>
            </a:r>
          </a:p>
          <a:p>
            <a:r>
              <a:rPr lang="nl-NL"/>
              <a:t>PBM: laskap, lasschort, laskleding, veiligheidsschoenen.</a:t>
            </a:r>
          </a:p>
          <a:p>
            <a:r>
              <a:rPr lang="nl-NL"/>
              <a:t>Lasgordijnen + afzuiging </a:t>
            </a:r>
            <a:r>
              <a:rPr lang="nl-NL" err="1"/>
              <a:t>lasrook</a:t>
            </a:r>
            <a:r>
              <a:rPr lang="nl-NL"/>
              <a:t>.</a:t>
            </a:r>
          </a:p>
          <a:p>
            <a:r>
              <a:rPr lang="nl-NL"/>
              <a:t>Blusmiddelen onder handbereik.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89BC3B-B9EF-119F-456C-988F1759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7.2 Lassen, snijden en branden</a:t>
            </a:r>
          </a:p>
        </p:txBody>
      </p:sp>
    </p:spTree>
    <p:extLst>
      <p:ext uri="{BB962C8B-B14F-4D97-AF65-F5344CB8AC3E}">
        <p14:creationId xmlns:p14="http://schemas.microsoft.com/office/powerpoint/2010/main" val="1602008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A8F6DD1-00DD-26BC-08C0-D7114116A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/>
              <a:t>Risico’s:</a:t>
            </a:r>
          </a:p>
          <a:p>
            <a:pPr lvl="1"/>
            <a:r>
              <a:rPr lang="nl-NL"/>
              <a:t>Werken met gasflessen → brandbaar/explosief.</a:t>
            </a:r>
          </a:p>
          <a:p>
            <a:pPr lvl="1"/>
            <a:r>
              <a:rPr lang="nl-NL"/>
              <a:t>Vlamterugslag.</a:t>
            </a:r>
          </a:p>
          <a:p>
            <a:pPr lvl="1"/>
            <a:r>
              <a:rPr lang="nl-NL"/>
              <a:t>Slangbreuk → gaslekkage.</a:t>
            </a:r>
          </a:p>
          <a:p>
            <a:pPr lvl="1"/>
            <a:r>
              <a:rPr lang="nl-NL"/>
              <a:t>Propaan blijft hangen in putten/kelders.</a:t>
            </a:r>
          </a:p>
          <a:p>
            <a:r>
              <a:rPr lang="nl-NL"/>
              <a:t>Veiligheidsregels:</a:t>
            </a:r>
          </a:p>
          <a:p>
            <a:pPr lvl="1"/>
            <a:r>
              <a:rPr lang="nl-NL"/>
              <a:t>PBM: lasbril, lasschort, laskleding.</a:t>
            </a:r>
          </a:p>
          <a:p>
            <a:pPr lvl="1"/>
            <a:r>
              <a:rPr lang="nl-NL"/>
              <a:t>Brandbare materialen verwijderen/afdekken.</a:t>
            </a:r>
          </a:p>
          <a:p>
            <a:pPr lvl="1"/>
            <a:r>
              <a:rPr lang="nl-NL" err="1"/>
              <a:t>Vlamdover</a:t>
            </a:r>
            <a:r>
              <a:rPr lang="nl-NL"/>
              <a:t> + terugstroombegrenzers.</a:t>
            </a:r>
          </a:p>
          <a:p>
            <a:pPr lvl="1"/>
            <a:r>
              <a:rPr lang="nl-NL"/>
              <a:t>Slangbreukbeveiliging.</a:t>
            </a:r>
          </a:p>
          <a:p>
            <a:pPr lvl="1"/>
            <a:r>
              <a:rPr lang="nl-NL"/>
              <a:t>Ventilatie + afzuiging.</a:t>
            </a:r>
          </a:p>
          <a:p>
            <a:pPr lvl="1"/>
            <a:r>
              <a:rPr lang="nl-NL"/>
              <a:t>Continu meten (zuurstof, rookgas).</a:t>
            </a:r>
          </a:p>
          <a:p>
            <a:pPr lvl="1"/>
            <a:r>
              <a:rPr lang="nl-NL"/>
              <a:t>Heetwerkvergunning.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B92835-6AE2-7962-4482-B3A6D237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Autogeen lassen, snijden en branden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6D20A6-44BC-3FA2-7DCF-C8949AF8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618" y="2261642"/>
            <a:ext cx="3343742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748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BF38C4A-C9E1-FB86-3988-D1145126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Veilig werken bij sloopwerk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Deze werkzaamheden vragen om instructie of aanvullende opleiding.</a:t>
            </a:r>
          </a:p>
          <a:p>
            <a:r>
              <a:rPr lang="nl-NL" dirty="0"/>
              <a:t>Risico’s:</a:t>
            </a:r>
          </a:p>
          <a:p>
            <a:pPr lvl="1"/>
            <a:r>
              <a:rPr lang="nl-NL" dirty="0"/>
              <a:t>Verstappen, struikelen, werken op hoogte.</a:t>
            </a:r>
          </a:p>
          <a:p>
            <a:pPr lvl="1"/>
            <a:r>
              <a:rPr lang="nl-NL" dirty="0"/>
              <a:t>Instabiliteit, vallend materiaal, instorting.</a:t>
            </a:r>
          </a:p>
          <a:p>
            <a:pPr lvl="1"/>
            <a:r>
              <a:rPr lang="nl-NL" dirty="0"/>
              <a:t>Vrijkomen gevaarlijke stoffen (asbest, kwartsstof, keramische vezels).</a:t>
            </a:r>
          </a:p>
          <a:p>
            <a:pPr lvl="1"/>
            <a:r>
              <a:rPr lang="nl-NL" dirty="0"/>
              <a:t>Gehoorschade door lawaai.</a:t>
            </a:r>
          </a:p>
          <a:p>
            <a:r>
              <a:rPr lang="nl-NL" dirty="0"/>
              <a:t>Voorbereiding:</a:t>
            </a:r>
          </a:p>
          <a:p>
            <a:pPr lvl="1"/>
            <a:r>
              <a:rPr lang="nl-NL" dirty="0"/>
              <a:t>Sloopplan met draagkrachtberekeningen.</a:t>
            </a:r>
          </a:p>
          <a:p>
            <a:pPr lvl="1"/>
            <a:r>
              <a:rPr lang="nl-NL" dirty="0"/>
              <a:t>Inventarisatie gevaarlijke stoffen.</a:t>
            </a:r>
          </a:p>
          <a:p>
            <a:pPr lvl="1"/>
            <a:r>
              <a:rPr lang="nl-NL" dirty="0"/>
              <a:t>Werkschema → geen gelijktijdig werken boven/onder elkaar.</a:t>
            </a:r>
          </a:p>
          <a:p>
            <a:r>
              <a:rPr lang="nl-NL" dirty="0"/>
              <a:t>Veiligheidsmaatregelen:</a:t>
            </a:r>
          </a:p>
          <a:p>
            <a:pPr lvl="1"/>
            <a:r>
              <a:rPr lang="nl-NL" dirty="0"/>
              <a:t>Gebruik stortkokers voor afvoer materiaal.</a:t>
            </a:r>
          </a:p>
          <a:p>
            <a:pPr lvl="1"/>
            <a:r>
              <a:rPr lang="nl-NL" dirty="0"/>
              <a:t>PBM: beschermende kleding + masker bij keramische vezels.</a:t>
            </a:r>
          </a:p>
          <a:p>
            <a:pPr lvl="1"/>
            <a:r>
              <a:rPr lang="nl-NL" dirty="0"/>
              <a:t>Gehoorbescherming bij lawaai.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045A38-FBFB-3A74-409F-4518C5A6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7.3 Sloopwerkzaamheden</a:t>
            </a:r>
          </a:p>
        </p:txBody>
      </p:sp>
    </p:spTree>
    <p:extLst>
      <p:ext uri="{BB962C8B-B14F-4D97-AF65-F5344CB8AC3E}">
        <p14:creationId xmlns:p14="http://schemas.microsoft.com/office/powerpoint/2010/main" val="4024937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95F3A6C-FBFE-A40B-805D-A416E3D79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/>
              <a:t>Veilig werken bij graafwerk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Instortingsgevaar van sleuf of bouwput.</a:t>
            </a:r>
          </a:p>
          <a:p>
            <a:pPr lvl="1"/>
            <a:r>
              <a:rPr lang="nl-NL"/>
              <a:t>Beschadiging kabels/leidingen → elektrocutie, explosie, verstikking.</a:t>
            </a:r>
          </a:p>
          <a:p>
            <a:pPr lvl="1"/>
            <a:r>
              <a:rPr lang="nl-NL"/>
              <a:t>Vrijkomen gevaarlijke stoffen (asbest, kwartsstof, vervuilde grond).</a:t>
            </a:r>
          </a:p>
          <a:p>
            <a:pPr lvl="1"/>
            <a:r>
              <a:rPr lang="nl-NL"/>
              <a:t>Werken in diepe uitgraving = besloten ruimte.</a:t>
            </a:r>
          </a:p>
          <a:p>
            <a:r>
              <a:rPr lang="nl-NL"/>
              <a:t>Voorbereiding:</a:t>
            </a:r>
          </a:p>
          <a:p>
            <a:pPr lvl="1"/>
            <a:r>
              <a:rPr lang="nl-NL"/>
              <a:t>Proefsleuf graven + KLIC-melding.</a:t>
            </a:r>
          </a:p>
          <a:p>
            <a:pPr lvl="1"/>
            <a:r>
              <a:rPr lang="nl-NL"/>
              <a:t>Sloopplan met stut- en taludvoorzieningen.</a:t>
            </a:r>
          </a:p>
          <a:p>
            <a:pPr lvl="1"/>
            <a:r>
              <a:rPr lang="nl-NL"/>
              <a:t>Digitale kabelinfo op locatie.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Deponeer aarde, voertuigen en materieel op veilige afstand.</a:t>
            </a:r>
          </a:p>
          <a:p>
            <a:pPr lvl="1"/>
            <a:r>
              <a:rPr lang="nl-NL"/>
              <a:t>Beschoeiing goed aansluiten + hekwerk plaatsen.</a:t>
            </a:r>
          </a:p>
          <a:p>
            <a:pPr lvl="1"/>
            <a:r>
              <a:rPr lang="nl-NL"/>
              <a:t>Twee toegangen bij diepe </a:t>
            </a:r>
            <a:r>
              <a:rPr lang="nl-NL" err="1"/>
              <a:t>uitgraving.Geen</a:t>
            </a:r>
            <a:r>
              <a:rPr lang="nl-NL"/>
              <a:t> gascilinders in sleuf.</a:t>
            </a:r>
          </a:p>
          <a:p>
            <a:pPr lvl="1"/>
            <a:r>
              <a:rPr lang="nl-NL"/>
              <a:t>PBM: beschermende kleding, masker.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A23C63-5D30-5A11-EE02-B141B8FC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7.4 Graafwerkzaamheden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921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A710BA3-A4B5-5B38-172E-F64B18E66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Risico’s:</a:t>
            </a:r>
          </a:p>
          <a:p>
            <a:pPr lvl="1"/>
            <a:r>
              <a:rPr lang="nl-NL" dirty="0"/>
              <a:t>Valgevaar vanaf &gt;2,5 meter → ernstig letsel.</a:t>
            </a:r>
          </a:p>
          <a:p>
            <a:pPr lvl="1"/>
            <a:r>
              <a:rPr lang="nl-NL" dirty="0"/>
              <a:t>Werken boven water, bewegende delen of openingen.</a:t>
            </a:r>
          </a:p>
          <a:p>
            <a:pPr lvl="1"/>
            <a:r>
              <a:rPr lang="nl-NL" dirty="0"/>
              <a:t>Instabiele constructies, weersomstandigheden (regen, wind).</a:t>
            </a:r>
          </a:p>
          <a:p>
            <a:r>
              <a:rPr lang="nl-NL" dirty="0"/>
              <a:t>Veiligheidsmaatregelen:</a:t>
            </a:r>
          </a:p>
          <a:p>
            <a:pPr lvl="1"/>
            <a:r>
              <a:rPr lang="nl-NL" dirty="0"/>
              <a:t>Veilige steiger/stelling, werkvloeren.</a:t>
            </a:r>
          </a:p>
          <a:p>
            <a:pPr lvl="1"/>
            <a:r>
              <a:rPr lang="nl-NL" dirty="0"/>
              <a:t>Dakrandbeveiliging, hekwerken, leuningen, kantplank.</a:t>
            </a:r>
          </a:p>
          <a:p>
            <a:pPr lvl="1"/>
            <a:r>
              <a:rPr lang="nl-NL" dirty="0"/>
              <a:t>Vangnetten of veiligheidsharnas (als collectieve maatregelen niet mogelijk zijn).</a:t>
            </a:r>
          </a:p>
          <a:p>
            <a:pPr lvl="1"/>
            <a:r>
              <a:rPr lang="nl-NL" dirty="0"/>
              <a:t>Afzetten of dichtleggen van wand- en vloeropeningen.</a:t>
            </a:r>
          </a:p>
          <a:p>
            <a:pPr lvl="1"/>
            <a:r>
              <a:rPr lang="nl-NL" dirty="0"/>
              <a:t>Weercheck in LMRA.</a:t>
            </a:r>
          </a:p>
          <a:p>
            <a:r>
              <a:rPr lang="nl-NL" dirty="0"/>
              <a:t>PBM:</a:t>
            </a:r>
          </a:p>
          <a:p>
            <a:pPr lvl="1"/>
            <a:r>
              <a:rPr lang="nl-NL" dirty="0"/>
              <a:t>Veiligheidsharnas, gehoorbescherming, stevige schoenen.</a:t>
            </a:r>
          </a:p>
          <a:p>
            <a:r>
              <a:rPr lang="nl-NL" dirty="0"/>
              <a:t>Werken op hoogte vereist extra training.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8A1657-5F9D-9681-48AA-15094087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7.5 Werken op hoogte</a:t>
            </a:r>
          </a:p>
        </p:txBody>
      </p:sp>
    </p:spTree>
    <p:extLst>
      <p:ext uri="{BB962C8B-B14F-4D97-AF65-F5344CB8AC3E}">
        <p14:creationId xmlns:p14="http://schemas.microsoft.com/office/powerpoint/2010/main" val="19586360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7134DB-F40E-51AE-F13B-3278D751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/>
              <a:t>Opties:</a:t>
            </a:r>
          </a:p>
          <a:p>
            <a:pPr lvl="1"/>
            <a:r>
              <a:rPr lang="nl-NL"/>
              <a:t>Ladder, trap, steiger, rolsteiger.</a:t>
            </a:r>
          </a:p>
          <a:p>
            <a:pPr lvl="1"/>
            <a:r>
              <a:rPr lang="nl-NL"/>
              <a:t>Hoogwerker of personenwerkbak.</a:t>
            </a:r>
          </a:p>
          <a:p>
            <a:r>
              <a:rPr lang="nl-NL"/>
              <a:t>Ladders – regels:</a:t>
            </a:r>
          </a:p>
          <a:p>
            <a:pPr lvl="1"/>
            <a:r>
              <a:rPr lang="nl-NL"/>
              <a:t>Alleen voor lichte, korte klussen (&lt;2 uur, &lt;5 m hoog).</a:t>
            </a:r>
          </a:p>
          <a:p>
            <a:pPr lvl="1"/>
            <a:r>
              <a:rPr lang="nl-NL"/>
              <a:t>Ladder gekeurd + keuringssticker.</a:t>
            </a:r>
          </a:p>
          <a:p>
            <a:pPr lvl="1"/>
            <a:r>
              <a:rPr lang="nl-NL"/>
              <a:t>Niet bij windkracht ≥6.</a:t>
            </a:r>
          </a:p>
          <a:p>
            <a:pPr lvl="1"/>
            <a:r>
              <a:rPr lang="nl-NL"/>
              <a:t>Hoek ±75°, stevige ondergrond, niet wegglijden.</a:t>
            </a:r>
          </a:p>
          <a:p>
            <a:pPr lvl="1"/>
            <a:r>
              <a:rPr lang="nl-NL"/>
              <a:t>Altijd 3 contactpunten.</a:t>
            </a:r>
          </a:p>
          <a:p>
            <a:r>
              <a:rPr lang="nl-NL"/>
              <a:t>Steigers:</a:t>
            </a:r>
          </a:p>
          <a:p>
            <a:pPr lvl="1"/>
            <a:r>
              <a:rPr lang="nl-NL"/>
              <a:t>Opbouw door gecertificeerde steigermonteurs.</a:t>
            </a:r>
          </a:p>
          <a:p>
            <a:pPr lvl="1"/>
            <a:r>
              <a:rPr lang="nl-NL"/>
              <a:t>Steigerkaart aanwezig → belasting niet overschrijden.</a:t>
            </a:r>
          </a:p>
          <a:p>
            <a:pPr lvl="1"/>
            <a:r>
              <a:rPr lang="nl-NL"/>
              <a:t>Geen gereedschap/materiaal achterlaten.</a:t>
            </a:r>
          </a:p>
          <a:p>
            <a:pPr lvl="1"/>
            <a:r>
              <a:rPr lang="nl-NL"/>
              <a:t>Gladde vloeren bestrooien.</a:t>
            </a:r>
          </a:p>
          <a:p>
            <a:r>
              <a:rPr lang="nl-NL"/>
              <a:t>Rolsteigers:</a:t>
            </a:r>
          </a:p>
          <a:p>
            <a:pPr lvl="1"/>
            <a:r>
              <a:rPr lang="nl-NL"/>
              <a:t>Wielen blokkeren, stabilisatoren gebruiken.</a:t>
            </a:r>
          </a:p>
          <a:p>
            <a:pPr lvl="1"/>
            <a:r>
              <a:rPr lang="nl-NL"/>
              <a:t>Alleen verplaatsen over vlakke, harde ondergrond.</a:t>
            </a:r>
          </a:p>
          <a:p>
            <a:pPr lvl="1"/>
            <a:r>
              <a:rPr lang="nl-NL"/>
              <a:t>Geen personen of materiaal op steiger tijdens verplaatsen.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6694CD-E53C-2E52-A359-027D70D2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7.6 Materialen voor werken op hoogte</a:t>
            </a:r>
          </a:p>
        </p:txBody>
      </p:sp>
    </p:spTree>
    <p:extLst>
      <p:ext uri="{BB962C8B-B14F-4D97-AF65-F5344CB8AC3E}">
        <p14:creationId xmlns:p14="http://schemas.microsoft.com/office/powerpoint/2010/main" val="21644575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99BD758-2D80-C14D-9D4C-FB692C091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/>
              <a:t>Hoogwerkers, hangsteigers &amp; werkbakken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Hoogwerkers:</a:t>
            </a:r>
          </a:p>
          <a:p>
            <a:pPr lvl="1"/>
            <a:r>
              <a:rPr lang="nl-NL"/>
              <a:t>Verplaatsbare arbeidsmiddelen (telescoop, schaar, zelfrijdend).</a:t>
            </a:r>
          </a:p>
          <a:p>
            <a:pPr lvl="1"/>
            <a:r>
              <a:rPr lang="nl-NL"/>
              <a:t>Opleiding verplicht.</a:t>
            </a:r>
          </a:p>
          <a:p>
            <a:pPr lvl="1"/>
            <a:r>
              <a:rPr lang="nl-NL"/>
              <a:t>Risico’s: beknelling, omvallen, uit de bak vallen, aanrijding, elektrocutie.</a:t>
            </a:r>
          </a:p>
          <a:p>
            <a:r>
              <a:rPr lang="nl-NL"/>
              <a:t>Hangsteigers:</a:t>
            </a:r>
          </a:p>
          <a:p>
            <a:pPr lvl="1"/>
            <a:r>
              <a:rPr lang="nl-NL"/>
              <a:t>Werkbak hangt aan dak/gevel met contragewichten of rails.</a:t>
            </a:r>
          </a:p>
          <a:p>
            <a:pPr lvl="1"/>
            <a:r>
              <a:rPr lang="nl-NL"/>
              <a:t>Veiligheidsregels: terrein afzetten, installatie testen, veiligheidsharnas, communicatiehulpmiddelen, nooit onbeheerd achterlaten, max. belasting respecteren.</a:t>
            </a:r>
          </a:p>
          <a:p>
            <a:r>
              <a:rPr lang="nl-NL"/>
              <a:t>Personenwerkbak:</a:t>
            </a:r>
          </a:p>
          <a:p>
            <a:pPr lvl="1"/>
            <a:r>
              <a:rPr lang="nl-NL"/>
              <a:t>Alleen als geen andere veilige methode mogelijk is.</a:t>
            </a:r>
          </a:p>
          <a:p>
            <a:pPr lvl="1"/>
            <a:r>
              <a:rPr lang="nl-NL"/>
              <a:t>Voorwaarden: melding NLA, veiligheidsplan, werkvergunning.</a:t>
            </a:r>
          </a:p>
          <a:p>
            <a:pPr lvl="1"/>
            <a:r>
              <a:rPr lang="nl-NL"/>
              <a:t>Bak gekeurd + info over werklast en aantal personen.</a:t>
            </a:r>
          </a:p>
          <a:p>
            <a:pPr lvl="1"/>
            <a:r>
              <a:rPr lang="nl-NL"/>
              <a:t>PBM: veiligheidsharnas, communicatie met kraanmachinist.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DCE0DC-23E4-227F-BD73-770DC8E9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7.7 Materialen voor werken op hoogte (vervolg)</a:t>
            </a:r>
          </a:p>
        </p:txBody>
      </p:sp>
    </p:spTree>
    <p:extLst>
      <p:ext uri="{BB962C8B-B14F-4D97-AF65-F5344CB8AC3E}">
        <p14:creationId xmlns:p14="http://schemas.microsoft.com/office/powerpoint/2010/main" val="32699446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C3B5411-ED20-6B46-532D-8FFF7961B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Werken in besloten ruimten – risico’s &amp; kenmerken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Kenmerken:</a:t>
            </a:r>
          </a:p>
          <a:p>
            <a:pPr lvl="1"/>
            <a:r>
              <a:rPr lang="nl-NL"/>
              <a:t>Nauwe, slecht bereikbare ruimte.</a:t>
            </a:r>
          </a:p>
          <a:p>
            <a:pPr lvl="1"/>
            <a:r>
              <a:rPr lang="nl-NL"/>
              <a:t>Geen of weinig ventilatie, slechte verlichting.</a:t>
            </a:r>
          </a:p>
          <a:p>
            <a:pPr lvl="1"/>
            <a:r>
              <a:rPr lang="nl-NL"/>
              <a:t>Moeilijke vluchtmogelijkheden.</a:t>
            </a:r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Brand/explosie door dampen of vonken.</a:t>
            </a:r>
          </a:p>
          <a:p>
            <a:pPr lvl="1"/>
            <a:r>
              <a:rPr lang="nl-NL"/>
              <a:t>Verstikking of vergiftiging door zuurstoftekort of giftige stoffen.</a:t>
            </a:r>
          </a:p>
          <a:p>
            <a:pPr lvl="1"/>
            <a:r>
              <a:rPr lang="nl-NL"/>
              <a:t>Elektrocutie (geleidende wanden, vocht).</a:t>
            </a:r>
          </a:p>
          <a:p>
            <a:pPr lvl="1"/>
            <a:r>
              <a:rPr lang="nl-NL"/>
              <a:t>Bewegende delen, leidingwerk.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F2133-1C87-5E2A-A674-396B6262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7.8 Besloten ruimten</a:t>
            </a:r>
          </a:p>
        </p:txBody>
      </p:sp>
    </p:spTree>
    <p:extLst>
      <p:ext uri="{BB962C8B-B14F-4D97-AF65-F5344CB8AC3E}">
        <p14:creationId xmlns:p14="http://schemas.microsoft.com/office/powerpoint/2010/main" val="488739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18BDEA3-C052-1743-8C26-8434374C4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Voorbereiding:</a:t>
            </a:r>
          </a:p>
          <a:p>
            <a:pPr lvl="1"/>
            <a:r>
              <a:rPr lang="nl-NL"/>
              <a:t>Speciale opleiding + werkvergunning.</a:t>
            </a:r>
          </a:p>
          <a:p>
            <a:pPr lvl="1"/>
            <a:r>
              <a:rPr lang="nl-NL"/>
              <a:t>Metingen: O₂ ≥19%, giftige stoffen &lt; grenswaarde, explosieve stoffen &lt;10% LEL.</a:t>
            </a:r>
          </a:p>
          <a:p>
            <a:pPr lvl="1"/>
            <a:r>
              <a:rPr lang="nl-NL"/>
              <a:t>Ventilatie, waarschuwingsborden, mangatwacht aanwezig.</a:t>
            </a:r>
          </a:p>
          <a:p>
            <a:r>
              <a:rPr lang="nl-NL"/>
              <a:t>Extra maatregelen:</a:t>
            </a:r>
          </a:p>
          <a:p>
            <a:pPr lvl="1"/>
            <a:r>
              <a:rPr lang="nl-NL"/>
              <a:t>Geen gas-/zuurstofflessen in ruimte.</a:t>
            </a:r>
          </a:p>
          <a:p>
            <a:pPr lvl="1"/>
            <a:r>
              <a:rPr lang="nl-NL"/>
              <a:t>Blusmiddelen bij laswerk.</a:t>
            </a:r>
          </a:p>
          <a:p>
            <a:pPr lvl="1"/>
            <a:r>
              <a:rPr lang="nl-NL"/>
              <a:t>PBM: adembescherming, gaspak, reddingslijn.</a:t>
            </a:r>
          </a:p>
          <a:p>
            <a:pPr lvl="1"/>
            <a:r>
              <a:rPr lang="nl-NL"/>
              <a:t>Leidingen afkoppelen, apparatuur spanningsvrij maken.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BC7E6B-4D81-430D-648F-BA6955C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Veiligheidsmaatregelen</a:t>
            </a:r>
          </a:p>
        </p:txBody>
      </p:sp>
    </p:spTree>
    <p:extLst>
      <p:ext uri="{BB962C8B-B14F-4D97-AF65-F5344CB8AC3E}">
        <p14:creationId xmlns:p14="http://schemas.microsoft.com/office/powerpoint/2010/main" val="14486741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1C95515-0A5B-E7BE-D791-9F971DFED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6175"/>
            <a:ext cx="7049484" cy="420111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9815D7F-3DAD-5CDD-2577-20D969A7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Thema C</a:t>
            </a:r>
          </a:p>
        </p:txBody>
      </p:sp>
    </p:spTree>
    <p:extLst>
      <p:ext uri="{BB962C8B-B14F-4D97-AF65-F5344CB8AC3E}">
        <p14:creationId xmlns:p14="http://schemas.microsoft.com/office/powerpoint/2010/main" val="132630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0E20D5-4C00-EF0A-29AD-2165CBF43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 dirty="0"/>
              <a:t>Nederlandse Arbeidsinspectie (NLA)</a:t>
            </a:r>
          </a:p>
          <a:p>
            <a:endParaRPr lang="nl-NL" dirty="0"/>
          </a:p>
          <a:p>
            <a:r>
              <a:rPr lang="nl-NL" dirty="0"/>
              <a:t>Taken van NLA: </a:t>
            </a:r>
          </a:p>
          <a:p>
            <a:pPr lvl="1"/>
            <a:r>
              <a:rPr lang="nl-NL" dirty="0"/>
              <a:t>Controle op naleving Arbowet en Arbeidstijdenwet.</a:t>
            </a:r>
          </a:p>
          <a:p>
            <a:pPr lvl="1"/>
            <a:r>
              <a:rPr lang="nl-NL" dirty="0"/>
              <a:t>Onderzoek na ongevallen.</a:t>
            </a:r>
          </a:p>
          <a:p>
            <a:r>
              <a:rPr lang="nl-NL" dirty="0"/>
              <a:t>Bevoegdheden:</a:t>
            </a:r>
          </a:p>
          <a:p>
            <a:pPr lvl="1"/>
            <a:r>
              <a:rPr lang="nl-NL" dirty="0"/>
              <a:t>Werkplekken controleren.</a:t>
            </a:r>
          </a:p>
          <a:p>
            <a:pPr lvl="1"/>
            <a:r>
              <a:rPr lang="nl-NL" dirty="0"/>
              <a:t>Waarschuwingen en eisen stellen.</a:t>
            </a:r>
          </a:p>
          <a:p>
            <a:pPr lvl="1"/>
            <a:r>
              <a:rPr lang="nl-NL" dirty="0"/>
              <a:t>Werk stilleggen bij ernstig gevaar.</a:t>
            </a:r>
          </a:p>
          <a:p>
            <a:pPr lvl="1"/>
            <a:r>
              <a:rPr lang="nl-NL" dirty="0"/>
              <a:t>Proces-verbaal opstellen.</a:t>
            </a:r>
          </a:p>
          <a:p>
            <a:r>
              <a:rPr lang="nl-NL" dirty="0"/>
              <a:t>Maatregelen:</a:t>
            </a:r>
          </a:p>
          <a:p>
            <a:pPr lvl="1"/>
            <a:r>
              <a:rPr lang="nl-NL" dirty="0"/>
              <a:t>Waarschuwingen of boetes (voor werkgever én medewerker).</a:t>
            </a:r>
          </a:p>
          <a:p>
            <a:r>
              <a:rPr lang="nl-NL" dirty="0"/>
              <a:t>Ernstig ongeval? Altijd melden bij NLA</a:t>
            </a:r>
          </a:p>
          <a:p>
            <a:pPr lvl="1"/>
            <a:r>
              <a:rPr lang="nl-NL" dirty="0"/>
              <a:t>Tel: 0800 51 51</a:t>
            </a:r>
          </a:p>
          <a:p>
            <a:pPr lvl="1"/>
            <a:r>
              <a:rPr lang="nl-NL" dirty="0"/>
              <a:t>Online: www.nlarbeidsinspectie.nl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B032C4-CF77-B38D-8411-6FAE082C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Controle &amp; Handhaving door NLA</a:t>
            </a:r>
          </a:p>
        </p:txBody>
      </p:sp>
    </p:spTree>
    <p:extLst>
      <p:ext uri="{BB962C8B-B14F-4D97-AF65-F5344CB8AC3E}">
        <p14:creationId xmlns:p14="http://schemas.microsoft.com/office/powerpoint/2010/main" val="21911502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CE15C58-0184-A42F-61EE-15C6F5AC5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800" b="1"/>
              <a:t>Gevaarlijke stoffen – soorten &amp; herkenning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Vormen:</a:t>
            </a:r>
          </a:p>
          <a:p>
            <a:pPr lvl="1"/>
            <a:r>
              <a:rPr lang="nl-NL"/>
              <a:t>Vast, vloeibaar, gas, nevel, stof, damp.</a:t>
            </a:r>
          </a:p>
          <a:p>
            <a:pPr lvl="1"/>
            <a:r>
              <a:rPr lang="nl-NL"/>
              <a:t>Herkenning:</a:t>
            </a:r>
          </a:p>
          <a:p>
            <a:r>
              <a:rPr lang="nl-NL"/>
              <a:t>Pictogrammen en etiketten op verpakking.</a:t>
            </a:r>
          </a:p>
          <a:p>
            <a:r>
              <a:rPr lang="nl-NL"/>
              <a:t>Etiket bevat: </a:t>
            </a:r>
          </a:p>
          <a:p>
            <a:pPr lvl="1"/>
            <a:r>
              <a:rPr lang="nl-NL"/>
              <a:t>Chemische naam.</a:t>
            </a:r>
          </a:p>
          <a:p>
            <a:pPr lvl="1"/>
            <a:r>
              <a:rPr lang="nl-NL"/>
              <a:t>Gevarenpictogram.</a:t>
            </a:r>
          </a:p>
          <a:p>
            <a:pPr lvl="1"/>
            <a:r>
              <a:rPr lang="nl-NL"/>
              <a:t>H-zinnen (Hazard = gevaar).</a:t>
            </a:r>
          </a:p>
          <a:p>
            <a:pPr lvl="1"/>
            <a:r>
              <a:rPr lang="nl-NL"/>
              <a:t>P-zinnen (</a:t>
            </a:r>
            <a:r>
              <a:rPr lang="nl-NL" err="1"/>
              <a:t>Precaution</a:t>
            </a:r>
            <a:r>
              <a:rPr lang="nl-NL"/>
              <a:t> = voorzorg).</a:t>
            </a:r>
          </a:p>
          <a:p>
            <a:pPr lvl="1"/>
            <a:r>
              <a:rPr lang="nl-NL"/>
              <a:t>Naam fabrikant/leverancier.</a:t>
            </a:r>
          </a:p>
          <a:p>
            <a:r>
              <a:rPr lang="nl-NL"/>
              <a:t>Info ook in MSDS (veiligheidsinformatieblad).</a:t>
            </a:r>
          </a:p>
          <a:p>
            <a:r>
              <a:rPr lang="nl-NL"/>
              <a:t>Soorten gevaren:</a:t>
            </a:r>
          </a:p>
          <a:p>
            <a:pPr lvl="1"/>
            <a:r>
              <a:rPr lang="nl-NL"/>
              <a:t>Explosief, oxiderend, licht ontvlambaar.</a:t>
            </a:r>
          </a:p>
          <a:p>
            <a:pPr lvl="1"/>
            <a:r>
              <a:rPr lang="nl-NL"/>
              <a:t>Giftig / zeer giftig, schadelijk, irriterend.</a:t>
            </a:r>
          </a:p>
          <a:p>
            <a:pPr lvl="1"/>
            <a:r>
              <a:rPr lang="nl-NL"/>
              <a:t>Bijtend (corrosief), gezondheidsgevaarlijk (bv. asbest).</a:t>
            </a:r>
          </a:p>
          <a:p>
            <a:pPr lvl="1"/>
            <a:r>
              <a:rPr lang="nl-NL"/>
              <a:t>Milieugevaarlijk, sensibiliserend, gassen onder druk.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C3FE26-F08F-B072-331D-F4F44286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8.1 Risico’s en veiligheidsmaatregelen bij</a:t>
            </a:r>
            <a:br>
              <a:rPr lang="nl-NL" b="1"/>
            </a:br>
            <a:r>
              <a:rPr lang="nl-NL" b="1"/>
              <a:t>gevaarlijke stoffen</a:t>
            </a:r>
          </a:p>
        </p:txBody>
      </p:sp>
    </p:spTree>
    <p:extLst>
      <p:ext uri="{BB962C8B-B14F-4D97-AF65-F5344CB8AC3E}">
        <p14:creationId xmlns:p14="http://schemas.microsoft.com/office/powerpoint/2010/main" val="17746906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3478DEA-C651-B2C7-0425-62F612955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Risico’s afhankelijk van:</a:t>
            </a:r>
          </a:p>
          <a:p>
            <a:pPr lvl="1"/>
            <a:r>
              <a:rPr lang="nl-NL"/>
              <a:t>Hoeveelheid, fijnheid, schadelijkheid.</a:t>
            </a:r>
          </a:p>
          <a:p>
            <a:pPr lvl="1"/>
            <a:r>
              <a:rPr lang="nl-NL"/>
              <a:t>Temperatuur, ventilatie, combinatie met andere stoffen.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Lees etiketten en MSDS.</a:t>
            </a:r>
          </a:p>
          <a:p>
            <a:pPr lvl="1"/>
            <a:r>
              <a:rPr lang="nl-NL"/>
              <a:t>Gebruik PBM: handschoenen, bril, masker.</a:t>
            </a:r>
          </a:p>
          <a:p>
            <a:pPr lvl="1"/>
            <a:r>
              <a:rPr lang="nl-NL"/>
              <a:t>Goede ventilatie.</a:t>
            </a:r>
          </a:p>
          <a:p>
            <a:pPr lvl="1"/>
            <a:r>
              <a:rPr lang="nl-NL"/>
              <a:t>Opslag volgens voorschriften (druk, temperatuur).</a:t>
            </a:r>
          </a:p>
          <a:p>
            <a:pPr lvl="1"/>
            <a:r>
              <a:rPr lang="nl-NL"/>
              <a:t>Vermijd mengen van incompatibele stoffen.</a:t>
            </a:r>
          </a:p>
          <a:p>
            <a:r>
              <a:rPr lang="nl-NL"/>
              <a:t>Vervoer:</a:t>
            </a:r>
          </a:p>
          <a:p>
            <a:pPr lvl="1"/>
            <a:r>
              <a:rPr lang="nl-NL"/>
              <a:t>Gevarensymbolen op tanks/vaten (ruitvormig).</a:t>
            </a:r>
          </a:p>
          <a:p>
            <a:pPr lvl="1"/>
            <a:r>
              <a:rPr lang="nl-NL"/>
              <a:t>ADR-regelgeving voor weg-, water- en spoorvervoer.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C25BE7-9199-A541-27D6-98AEB0D7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Veilig omgaan &amp; vervoer</a:t>
            </a:r>
          </a:p>
        </p:txBody>
      </p:sp>
    </p:spTree>
    <p:extLst>
      <p:ext uri="{BB962C8B-B14F-4D97-AF65-F5344CB8AC3E}">
        <p14:creationId xmlns:p14="http://schemas.microsoft.com/office/powerpoint/2010/main" val="13297392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6196DF5-6141-8525-7BAD-A053F096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/>
              <a:t>Werken met gevaarlijke stoffen – risico’s &amp; preventie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Giftig, brandgevaarlijk, bedwelmend, explosief.</a:t>
            </a:r>
          </a:p>
          <a:p>
            <a:pPr lvl="1"/>
            <a:r>
              <a:rPr lang="nl-NL"/>
              <a:t>Gevolgen soms pas na jaren (bv. asbest).</a:t>
            </a:r>
          </a:p>
          <a:p>
            <a:r>
              <a:rPr lang="nl-NL"/>
              <a:t>Werkwijze bij vermoeden:</a:t>
            </a:r>
          </a:p>
          <a:p>
            <a:pPr lvl="1"/>
            <a:r>
              <a:rPr lang="nl-NL"/>
              <a:t>Stop direct (LMRA).</a:t>
            </a:r>
          </a:p>
          <a:p>
            <a:pPr lvl="1"/>
            <a:r>
              <a:rPr lang="nl-NL"/>
              <a:t>Waarschuw collega’s.</a:t>
            </a:r>
          </a:p>
          <a:p>
            <a:pPr lvl="1"/>
            <a:r>
              <a:rPr lang="nl-NL"/>
              <a:t>Informeer leidinggevende.</a:t>
            </a:r>
          </a:p>
          <a:p>
            <a:pPr lvl="1"/>
            <a:r>
              <a:rPr lang="nl-NL"/>
              <a:t>Blijf uit de buurt.</a:t>
            </a:r>
          </a:p>
          <a:p>
            <a:pPr lvl="1"/>
            <a:r>
              <a:rPr lang="nl-NL"/>
              <a:t>Volg instructies.</a:t>
            </a:r>
          </a:p>
          <a:p>
            <a:r>
              <a:rPr lang="nl-NL"/>
              <a:t>Hoe komen stoffen binnen?</a:t>
            </a:r>
          </a:p>
          <a:p>
            <a:pPr lvl="1"/>
            <a:r>
              <a:rPr lang="nl-NL"/>
              <a:t>Mond (eten met vuile handen).</a:t>
            </a:r>
          </a:p>
          <a:p>
            <a:pPr lvl="1"/>
            <a:r>
              <a:rPr lang="nl-NL"/>
              <a:t>Huid (spetters).Ademhaling (stof, damp, gas).</a:t>
            </a:r>
          </a:p>
          <a:p>
            <a:pPr lvl="1"/>
            <a:r>
              <a:rPr lang="nl-NL"/>
              <a:t>Wond → direct in bloedbaan.</a:t>
            </a:r>
          </a:p>
          <a:p>
            <a:r>
              <a:rPr lang="nl-NL"/>
              <a:t>Voorkomen:</a:t>
            </a:r>
          </a:p>
          <a:p>
            <a:pPr lvl="1"/>
            <a:r>
              <a:rPr lang="nl-NL"/>
              <a:t>PBM: overall, handschoenen, masker.</a:t>
            </a:r>
          </a:p>
          <a:p>
            <a:pPr lvl="1"/>
            <a:r>
              <a:rPr lang="nl-NL"/>
              <a:t>Goede </a:t>
            </a:r>
            <a:r>
              <a:rPr lang="nl-NL" err="1"/>
              <a:t>ventilatie.Niet</a:t>
            </a:r>
            <a:r>
              <a:rPr lang="nl-NL"/>
              <a:t> eten/drinken/roken op werkplek.</a:t>
            </a:r>
          </a:p>
          <a:p>
            <a:pPr lvl="1"/>
            <a:r>
              <a:rPr lang="nl-NL"/>
              <a:t>Handen wassen, wondjes afdekken.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8F7D02-E7EC-1FF1-5001-F0F6FEBB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8.2 Blootstelling aan of opname van gevaarlijke stoffen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5472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2D2DBCB-11FF-69A0-B668-254C5EC04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4 stappen van de </a:t>
            </a:r>
            <a:r>
              <a:rPr lang="nl-NL" b="1" err="1"/>
              <a:t>Arbeidshygiënische</a:t>
            </a:r>
            <a:r>
              <a:rPr lang="nl-NL" b="1"/>
              <a:t> strategie: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Bronaanpak: elimineren, vervangen, werkwijze aanpassen.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Technische maatregelen: ventilatie, afzuiging, gesloten systemen.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Organisatorische maatregelen: taakroulatie, schermen, zuurkast.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Persoonlijke bescherming: PBM, persoonlijke monitor.</a:t>
            </a:r>
          </a:p>
          <a:p>
            <a:r>
              <a:rPr lang="nl-NL"/>
              <a:t>Extra:</a:t>
            </a:r>
          </a:p>
          <a:p>
            <a:pPr lvl="1"/>
            <a:r>
              <a:rPr lang="nl-NL"/>
              <a:t>Instructie gebruik meetapparatuur.</a:t>
            </a:r>
          </a:p>
          <a:p>
            <a:pPr lvl="1"/>
            <a:r>
              <a:rPr lang="nl-NL"/>
              <a:t>Medisch onderzoek vóór en tijdens werk (PMO).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41D2EE-B121-A0E4-B291-215A3618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err="1"/>
              <a:t>Arbeidshygiënische</a:t>
            </a:r>
            <a:r>
              <a:rPr lang="nl-NL" b="1"/>
              <a:t> strategie</a:t>
            </a:r>
          </a:p>
        </p:txBody>
      </p:sp>
    </p:spTree>
    <p:extLst>
      <p:ext uri="{BB962C8B-B14F-4D97-AF65-F5344CB8AC3E}">
        <p14:creationId xmlns:p14="http://schemas.microsoft.com/office/powerpoint/2010/main" val="31746693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41CB552-BFB8-52C3-2A73-8D9A78738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100" b="1"/>
              <a:t>Vergiftiging &amp; grenswaarden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Vergiftiging:</a:t>
            </a:r>
          </a:p>
          <a:p>
            <a:pPr lvl="1"/>
            <a:r>
              <a:rPr lang="nl-NL"/>
              <a:t>Acuut: direct effect na één contact (bv. voedselvergiftiging).</a:t>
            </a:r>
          </a:p>
          <a:p>
            <a:pPr lvl="1"/>
            <a:r>
              <a:rPr lang="nl-NL"/>
              <a:t>Chronisch: na langdurige blootstelling (bv. lood, oplosmiddelen).</a:t>
            </a:r>
          </a:p>
          <a:p>
            <a:r>
              <a:rPr lang="nl-NL"/>
              <a:t>Grenswaarde:</a:t>
            </a:r>
          </a:p>
          <a:p>
            <a:pPr lvl="1"/>
            <a:r>
              <a:rPr lang="nl-NL"/>
              <a:t>Max. concentratie van stof in lucht op werkplek.</a:t>
            </a:r>
          </a:p>
          <a:p>
            <a:pPr lvl="1"/>
            <a:r>
              <a:rPr lang="nl-NL"/>
              <a:t>Vastgesteld om gezondheidsschade te voorkomen.</a:t>
            </a:r>
          </a:p>
          <a:p>
            <a:pPr lvl="1"/>
            <a:r>
              <a:rPr lang="nl-NL"/>
              <a:t>Geldt voor normale werkdag (8 uur) en werkweek (40 uur).</a:t>
            </a:r>
          </a:p>
          <a:p>
            <a:r>
              <a:rPr lang="nl-NL"/>
              <a:t>Soorten grenswaarden:</a:t>
            </a:r>
          </a:p>
          <a:p>
            <a:pPr lvl="1"/>
            <a:r>
              <a:rPr lang="nl-NL"/>
              <a:t>TGG: Tijd Gewogen Gemiddelde (8 uur of 15 min).</a:t>
            </a:r>
          </a:p>
          <a:p>
            <a:pPr lvl="1"/>
            <a:r>
              <a:rPr lang="nl-NL"/>
              <a:t>C: </a:t>
            </a:r>
            <a:r>
              <a:rPr lang="nl-NL" err="1"/>
              <a:t>Ceiling</a:t>
            </a:r>
            <a:r>
              <a:rPr lang="nl-NL"/>
              <a:t> → nooit overschrijden.</a:t>
            </a:r>
          </a:p>
          <a:p>
            <a:pPr lvl="1"/>
            <a:r>
              <a:rPr lang="nl-NL"/>
              <a:t>H: Huid → extra maatregelen tegen huidcontact.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32A7DC-163A-7B7F-7364-C80F4962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8.3 Grenswaarden en reukwaarneming</a:t>
            </a:r>
          </a:p>
        </p:txBody>
      </p:sp>
    </p:spTree>
    <p:extLst>
      <p:ext uri="{BB962C8B-B14F-4D97-AF65-F5344CB8AC3E}">
        <p14:creationId xmlns:p14="http://schemas.microsoft.com/office/powerpoint/2010/main" val="33580432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1696692-A5E5-FB82-68CF-F6A4B5DF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Herkenning:</a:t>
            </a:r>
          </a:p>
          <a:p>
            <a:pPr lvl="1"/>
            <a:r>
              <a:rPr lang="nl-NL"/>
              <a:t>Geurwaarneming is onbetrouwbaar (bv. H₂S → geur verdwijnt bij hogere concentratie).</a:t>
            </a:r>
          </a:p>
          <a:p>
            <a:pPr lvl="1"/>
            <a:r>
              <a:rPr lang="nl-NL"/>
              <a:t>Veel stoffen zijn kleurloos en geurloos.</a:t>
            </a:r>
          </a:p>
          <a:p>
            <a:pPr lvl="1"/>
            <a:r>
              <a:rPr lang="nl-NL"/>
              <a:t>Info altijd op etiket en MSDS: </a:t>
            </a:r>
          </a:p>
          <a:p>
            <a:pPr lvl="2"/>
            <a:r>
              <a:rPr lang="nl-NL"/>
              <a:t>Chemische naam.</a:t>
            </a:r>
          </a:p>
          <a:p>
            <a:pPr lvl="2"/>
            <a:r>
              <a:rPr lang="nl-NL"/>
              <a:t>Gevarenpictogram.</a:t>
            </a:r>
          </a:p>
          <a:p>
            <a:pPr lvl="2"/>
            <a:r>
              <a:rPr lang="nl-NL"/>
              <a:t>H-zinnen (Hazard).</a:t>
            </a:r>
          </a:p>
          <a:p>
            <a:pPr lvl="2"/>
            <a:r>
              <a:rPr lang="nl-NL"/>
              <a:t>P-zinnen (</a:t>
            </a:r>
            <a:r>
              <a:rPr lang="nl-NL" err="1"/>
              <a:t>Precaution</a:t>
            </a:r>
            <a:r>
              <a:rPr lang="nl-NL"/>
              <a:t>).</a:t>
            </a:r>
          </a:p>
          <a:p>
            <a:pPr lvl="2"/>
            <a:r>
              <a:rPr lang="nl-NL"/>
              <a:t>Naam fabrikant.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Ventilatie, PBM, bronaanpak.</a:t>
            </a:r>
          </a:p>
          <a:p>
            <a:pPr lvl="1"/>
            <a:r>
              <a:rPr lang="nl-NL"/>
              <a:t>Controleer grenswaarden vóór start werk.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C6ECA9B-5D7B-AB6F-93DF-95EA4182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Herkenning &amp; veiligheid</a:t>
            </a:r>
          </a:p>
        </p:txBody>
      </p:sp>
    </p:spTree>
    <p:extLst>
      <p:ext uri="{BB962C8B-B14F-4D97-AF65-F5344CB8AC3E}">
        <p14:creationId xmlns:p14="http://schemas.microsoft.com/office/powerpoint/2010/main" val="23245451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D46995-3974-902D-F49B-38BD849A2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Hoofdgroepen gevaarlijke stoffen</a:t>
            </a:r>
          </a:p>
          <a:p>
            <a:pPr marL="0" indent="0">
              <a:buNone/>
            </a:pPr>
            <a:endParaRPr lang="nl-NL" b="1"/>
          </a:p>
          <a:p>
            <a:pPr marL="457200" indent="-457200">
              <a:buFont typeface="+mj-lt"/>
              <a:buAutoNum type="arabicPeriod"/>
            </a:pPr>
            <a:r>
              <a:rPr lang="nl-NL"/>
              <a:t>Organische oplosmiddelen</a:t>
            </a:r>
          </a:p>
          <a:p>
            <a:pPr lvl="1"/>
            <a:r>
              <a:rPr lang="nl-NL"/>
              <a:t>Terpentine, </a:t>
            </a:r>
            <a:r>
              <a:rPr lang="nl-NL" err="1"/>
              <a:t>white</a:t>
            </a:r>
            <a:r>
              <a:rPr lang="nl-NL"/>
              <a:t> spirit → hoofdpijn, hersenschade, huid ontvetten.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Cyclische verbindingen</a:t>
            </a:r>
          </a:p>
          <a:p>
            <a:pPr lvl="1"/>
            <a:r>
              <a:rPr lang="nl-NL"/>
              <a:t>Benzeen, tolueen → giftig, kankerverwekkend (OPS: </a:t>
            </a:r>
            <a:r>
              <a:rPr lang="nl-NL" err="1"/>
              <a:t>schildersziekte</a:t>
            </a:r>
            <a:r>
              <a:rPr lang="nl-NL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Cement &amp; kwartsstof</a:t>
            </a:r>
          </a:p>
          <a:p>
            <a:pPr lvl="1"/>
            <a:r>
              <a:rPr lang="nl-NL"/>
              <a:t>Cement → huidirritatie, chemische brandwonden.</a:t>
            </a:r>
          </a:p>
          <a:p>
            <a:pPr lvl="1"/>
            <a:r>
              <a:rPr lang="nl-NL"/>
              <a:t>Kwartsstof → stoflongen.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Zuren &amp; logen</a:t>
            </a:r>
          </a:p>
          <a:p>
            <a:pPr lvl="1"/>
            <a:r>
              <a:rPr lang="nl-NL"/>
              <a:t>Bijtend → huid/ogen ernstig beschadigd.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84B102-80D2-998B-CEC8-2EDD5906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8.4 Veel voorkomende gevaarlijke stoffen</a:t>
            </a:r>
          </a:p>
        </p:txBody>
      </p:sp>
    </p:spTree>
    <p:extLst>
      <p:ext uri="{BB962C8B-B14F-4D97-AF65-F5344CB8AC3E}">
        <p14:creationId xmlns:p14="http://schemas.microsoft.com/office/powerpoint/2010/main" val="23437467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6238C3-50DB-E164-FC45-961291162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/>
              <a:t>5. Zware metalen </a:t>
            </a:r>
          </a:p>
          <a:p>
            <a:pPr lvl="1"/>
            <a:r>
              <a:rPr lang="nl-NL"/>
              <a:t>Lood, kwik, tin → zeer giftig, schade bij inademen/inslikken.</a:t>
            </a:r>
          </a:p>
          <a:p>
            <a:pPr marL="0" indent="0">
              <a:buNone/>
            </a:pPr>
            <a:r>
              <a:rPr lang="nl-NL"/>
              <a:t>6. Koolmonoxide </a:t>
            </a:r>
          </a:p>
          <a:p>
            <a:pPr lvl="1"/>
            <a:r>
              <a:rPr lang="nl-NL"/>
              <a:t>Reukloos, verdringt zuurstof → dodelijk, explosiegevaar.</a:t>
            </a:r>
          </a:p>
          <a:p>
            <a:pPr marL="0" indent="0">
              <a:buNone/>
            </a:pPr>
            <a:r>
              <a:rPr lang="nl-NL"/>
              <a:t>7. Asbest </a:t>
            </a:r>
          </a:p>
          <a:p>
            <a:pPr lvl="1"/>
            <a:r>
              <a:rPr lang="nl-NL"/>
              <a:t>Vezels → asbestose, longkanker.</a:t>
            </a:r>
          </a:p>
          <a:p>
            <a:pPr lvl="1"/>
            <a:r>
              <a:rPr lang="nl-NL"/>
              <a:t>Verwijderen volgens wettelijke voorschriften.</a:t>
            </a:r>
          </a:p>
          <a:p>
            <a:pPr marL="0" indent="0">
              <a:buNone/>
            </a:pPr>
            <a:r>
              <a:rPr lang="nl-NL"/>
              <a:t>8. Huishoudmiddelen </a:t>
            </a:r>
          </a:p>
          <a:p>
            <a:pPr lvl="1"/>
            <a:r>
              <a:rPr lang="nl-NL"/>
              <a:t>Ontstoppers, vaatwasmiddelen → bijtend, oogletsel.</a:t>
            </a:r>
          </a:p>
          <a:p>
            <a:r>
              <a:rPr lang="nl-NL"/>
              <a:t>Belangrijk</a:t>
            </a:r>
            <a:r>
              <a:rPr lang="nl-NL" b="1"/>
              <a:t>:</a:t>
            </a:r>
            <a:endParaRPr lang="nl-NL"/>
          </a:p>
          <a:p>
            <a:pPr lvl="1"/>
            <a:r>
              <a:rPr lang="nl-NL"/>
              <a:t>Altijd PBM gebruiken.</a:t>
            </a:r>
          </a:p>
          <a:p>
            <a:pPr lvl="1"/>
            <a:r>
              <a:rPr lang="nl-NL"/>
              <a:t>Bij asbest: werk direct stilleggen, labonderzoek, wettelijk verwijderen.</a:t>
            </a:r>
          </a:p>
          <a:p>
            <a:pPr lvl="1"/>
            <a:r>
              <a:rPr lang="nl-NL"/>
              <a:t>Voorbeelden van vervangers: glaswol, steenwol.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664607-E877-5D93-A9DC-EA71B8A0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Overige groepen &amp; extra info</a:t>
            </a:r>
          </a:p>
        </p:txBody>
      </p:sp>
    </p:spTree>
    <p:extLst>
      <p:ext uri="{BB962C8B-B14F-4D97-AF65-F5344CB8AC3E}">
        <p14:creationId xmlns:p14="http://schemas.microsoft.com/office/powerpoint/2010/main" val="22453891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0831165-EEE7-D424-583A-56D0C34A0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/>
              <a:t>Biologische stoffen – risico’s &amp; herkomst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 kom je ze tegen?</a:t>
            </a:r>
          </a:p>
          <a:p>
            <a:pPr lvl="1"/>
            <a:r>
              <a:rPr lang="nl-NL"/>
              <a:t>Afvalverwerking, gezondheidszorg, landbouw, voedingsindustrie.</a:t>
            </a:r>
          </a:p>
          <a:p>
            <a:pPr lvl="1"/>
            <a:r>
              <a:rPr lang="nl-NL"/>
              <a:t>Waterzuivering, riolen, vervuilde grond, contact met dieren.</a:t>
            </a:r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Infecties (afweerreactie).</a:t>
            </a:r>
          </a:p>
          <a:p>
            <a:pPr lvl="1"/>
            <a:r>
              <a:rPr lang="nl-NL"/>
              <a:t>Vergiftiging (afscheidingsproducten).</a:t>
            </a:r>
          </a:p>
          <a:p>
            <a:pPr lvl="1"/>
            <a:r>
              <a:rPr lang="nl-NL"/>
              <a:t>Allergie (heftige reactie bij lage concentraties).</a:t>
            </a:r>
          </a:p>
          <a:p>
            <a:pPr lvl="1"/>
            <a:r>
              <a:rPr lang="nl-NL"/>
              <a:t>Schimmels.</a:t>
            </a:r>
          </a:p>
          <a:p>
            <a:r>
              <a:rPr lang="nl-NL"/>
              <a:t>Indeling naar herkomst:</a:t>
            </a:r>
          </a:p>
          <a:p>
            <a:pPr lvl="1"/>
            <a:r>
              <a:rPr lang="nl-NL"/>
              <a:t>Dieren: haren, mest, schilfers, beten (teken/insecten).</a:t>
            </a:r>
          </a:p>
          <a:p>
            <a:pPr lvl="1"/>
            <a:r>
              <a:rPr lang="nl-NL"/>
              <a:t>Micro-organismen: virussen, bacteriën (salmonella, legionella), schimmels.</a:t>
            </a:r>
          </a:p>
          <a:p>
            <a:pPr lvl="1"/>
            <a:r>
              <a:rPr lang="nl-NL"/>
              <a:t>Planten: hout, papier, plantensappen.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C35559-A5E4-0F2C-8969-24DB7F31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8.5 Biologische stoffen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0023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5E1752E-D71C-B97C-C7DD-686A493F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/>
              <a:t>Preventieve maatregelen:</a:t>
            </a:r>
          </a:p>
          <a:p>
            <a:pPr lvl="1"/>
            <a:r>
              <a:rPr lang="nl-NL"/>
              <a:t>Blootstelling vermijden (gesloten systemen).</a:t>
            </a:r>
          </a:p>
          <a:p>
            <a:pPr lvl="1"/>
            <a:r>
              <a:rPr lang="nl-NL"/>
              <a:t>Inenten waar mogelijk.</a:t>
            </a:r>
          </a:p>
          <a:p>
            <a:pPr lvl="1"/>
            <a:r>
              <a:rPr lang="nl-NL"/>
              <a:t>Beperk aantal en duur van blootstelling.</a:t>
            </a:r>
          </a:p>
          <a:p>
            <a:r>
              <a:rPr lang="nl-NL"/>
              <a:t>PBM:</a:t>
            </a:r>
          </a:p>
          <a:p>
            <a:pPr lvl="1"/>
            <a:r>
              <a:rPr lang="nl-NL"/>
              <a:t>Overall, </a:t>
            </a:r>
            <a:r>
              <a:rPr lang="nl-NL" err="1"/>
              <a:t>filterbusmasker</a:t>
            </a:r>
            <a:r>
              <a:rPr lang="nl-NL"/>
              <a:t>, latex handschoenen.</a:t>
            </a:r>
          </a:p>
          <a:p>
            <a:pPr lvl="1"/>
            <a:r>
              <a:rPr lang="nl-NL"/>
              <a:t>Oog- of gelaatsbescherming bij spatten.</a:t>
            </a:r>
          </a:p>
          <a:p>
            <a:pPr lvl="1"/>
            <a:r>
              <a:rPr lang="nl-NL"/>
              <a:t>Beschermende crème voor huid.</a:t>
            </a:r>
          </a:p>
          <a:p>
            <a:r>
              <a:rPr lang="nl-NL"/>
              <a:t>Hygiëne:</a:t>
            </a:r>
          </a:p>
          <a:p>
            <a:pPr lvl="1"/>
            <a:r>
              <a:rPr lang="nl-NL"/>
              <a:t>Handen en gezicht wassen na werk en pauzes.</a:t>
            </a:r>
          </a:p>
          <a:p>
            <a:pPr lvl="1"/>
            <a:r>
              <a:rPr lang="nl-NL" err="1"/>
              <a:t>Naaldenbox</a:t>
            </a:r>
            <a:r>
              <a:rPr lang="nl-NL"/>
              <a:t> voor veilige afvoer injectienaalden.</a:t>
            </a:r>
          </a:p>
          <a:p>
            <a:r>
              <a:rPr lang="nl-NL"/>
              <a:t>Let op:</a:t>
            </a:r>
          </a:p>
          <a:p>
            <a:pPr lvl="1"/>
            <a:r>
              <a:rPr lang="nl-NL"/>
              <a:t>Biologische stoffen kunnen ook bijtend, irriterend of sensibiliserend zijn.</a:t>
            </a:r>
          </a:p>
          <a:p>
            <a:pPr lvl="1"/>
            <a:r>
              <a:rPr lang="nl-NL"/>
              <a:t>Waarschuwingsborden plaatsen.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DFEE8E-6B8A-2A90-61C0-5D634CE4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Bescherming &amp; PBM</a:t>
            </a:r>
          </a:p>
        </p:txBody>
      </p:sp>
    </p:spTree>
    <p:extLst>
      <p:ext uri="{BB962C8B-B14F-4D97-AF65-F5344CB8AC3E}">
        <p14:creationId xmlns:p14="http://schemas.microsoft.com/office/powerpoint/2010/main" val="9620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F3EDBEE-DB11-C01F-F44B-1840C987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/>
              <a:t>Arbobeleid: Veiligheid en Gezondheid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 arbobeleid?</a:t>
            </a:r>
          </a:p>
          <a:p>
            <a:pPr lvl="1"/>
            <a:r>
              <a:rPr lang="nl-NL"/>
              <a:t>Voldoen aan V&amp;G-wetgeving.</a:t>
            </a:r>
          </a:p>
          <a:p>
            <a:pPr lvl="1"/>
            <a:r>
              <a:rPr lang="nl-NL"/>
              <a:t>Plan voor veilige en gezonde werkomstandigheden.</a:t>
            </a:r>
          </a:p>
          <a:p>
            <a:r>
              <a:rPr lang="nl-NL"/>
              <a:t>Ondersteuning:</a:t>
            </a:r>
          </a:p>
          <a:p>
            <a:pPr lvl="1"/>
            <a:r>
              <a:rPr lang="nl-NL"/>
              <a:t>Intern: Preventiemedewerker.</a:t>
            </a:r>
          </a:p>
          <a:p>
            <a:pPr lvl="1"/>
            <a:r>
              <a:rPr lang="nl-NL"/>
              <a:t>Extern: Arbodienst of bedrijfsarts.</a:t>
            </a:r>
          </a:p>
          <a:p>
            <a:r>
              <a:rPr lang="nl-NL"/>
              <a:t>Preventiemedewerker:</a:t>
            </a:r>
          </a:p>
          <a:p>
            <a:pPr lvl="1"/>
            <a:r>
              <a:rPr lang="nl-NL"/>
              <a:t>Adviseert over veiligheid en gezondheid.</a:t>
            </a:r>
          </a:p>
          <a:p>
            <a:pPr lvl="1"/>
            <a:r>
              <a:rPr lang="nl-NL"/>
              <a:t>Helpt bij RI&amp;E en plan van aanpak.</a:t>
            </a:r>
          </a:p>
          <a:p>
            <a:pPr lvl="1"/>
            <a:r>
              <a:rPr lang="nl-NL"/>
              <a:t>Aanspreekpunt voor NLA en arbodienst.</a:t>
            </a:r>
          </a:p>
          <a:p>
            <a:pPr lvl="1"/>
            <a:r>
              <a:rPr lang="nl-NL"/>
              <a:t>Geeft voorlichting en instructies.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EBC655-E694-4A0A-50CA-F8CAC1BA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1.2 Arbobeleid: veiligheid en gezondheid</a:t>
            </a:r>
          </a:p>
        </p:txBody>
      </p:sp>
    </p:spTree>
    <p:extLst>
      <p:ext uri="{BB962C8B-B14F-4D97-AF65-F5344CB8AC3E}">
        <p14:creationId xmlns:p14="http://schemas.microsoft.com/office/powerpoint/2010/main" val="16446224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F83F46-8E50-3CAA-E2D7-129DE0EA9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b="1"/>
              <a:t>Gascilinders – gevaren &amp; veiligheidsmaatregelen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Gebruik:</a:t>
            </a:r>
          </a:p>
          <a:p>
            <a:pPr lvl="1"/>
            <a:r>
              <a:rPr lang="nl-NL"/>
              <a:t>Lassen, snijden, branden.</a:t>
            </a:r>
          </a:p>
          <a:p>
            <a:pPr lvl="1"/>
            <a:r>
              <a:rPr lang="nl-NL"/>
              <a:t>Opwarmen van bitumen, industrieprocessen, ademluchttoestellen.</a:t>
            </a:r>
          </a:p>
          <a:p>
            <a:r>
              <a:rPr lang="nl-NL"/>
              <a:t>Gevaren:</a:t>
            </a:r>
          </a:p>
          <a:p>
            <a:pPr lvl="1"/>
            <a:r>
              <a:rPr lang="nl-NL"/>
              <a:t>Fysische explosie door druk.</a:t>
            </a:r>
          </a:p>
          <a:p>
            <a:pPr lvl="1"/>
            <a:r>
              <a:rPr lang="nl-NL"/>
              <a:t>Mechanisch geweld van brokstukken.</a:t>
            </a:r>
          </a:p>
          <a:p>
            <a:pPr lvl="1"/>
            <a:r>
              <a:rPr lang="nl-NL"/>
              <a:t>Giftige of bijtende inhoud.</a:t>
            </a:r>
          </a:p>
          <a:p>
            <a:pPr lvl="1"/>
            <a:r>
              <a:rPr lang="nl-NL"/>
              <a:t>Brand- of explosiegevaar.</a:t>
            </a:r>
          </a:p>
          <a:p>
            <a:pPr lvl="1"/>
            <a:r>
              <a:rPr lang="nl-NL"/>
              <a:t>Lekkage → verstikking, brand, milieuvervuiling.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Zet cilinders goed vast.</a:t>
            </a:r>
          </a:p>
          <a:p>
            <a:pPr lvl="1"/>
            <a:r>
              <a:rPr lang="nl-NL"/>
              <a:t>Bescherm tegen zon, warmte, weersinvloeden.</a:t>
            </a:r>
          </a:p>
          <a:p>
            <a:pPr lvl="1"/>
            <a:r>
              <a:rPr lang="nl-NL"/>
              <a:t>Ventileer opslagruimte.</a:t>
            </a:r>
          </a:p>
          <a:p>
            <a:pPr lvl="1"/>
            <a:r>
              <a:rPr lang="nl-NL"/>
              <a:t>Houd zuurstof gescheiden van brandbare gassen.</a:t>
            </a:r>
          </a:p>
          <a:p>
            <a:pPr lvl="1"/>
            <a:r>
              <a:rPr lang="nl-NL"/>
              <a:t>Opslag niet in kelders/putten → bij voorkeur buiten.</a:t>
            </a:r>
          </a:p>
          <a:p>
            <a:pPr lvl="1"/>
            <a:r>
              <a:rPr lang="nl-NL"/>
              <a:t>Blusmiddelen en water bij opslag.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5269E5-2CEC-51C9-1CEB-87731EA5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8.6 Industriële gascilinders</a:t>
            </a:r>
          </a:p>
        </p:txBody>
      </p:sp>
    </p:spTree>
    <p:extLst>
      <p:ext uri="{BB962C8B-B14F-4D97-AF65-F5344CB8AC3E}">
        <p14:creationId xmlns:p14="http://schemas.microsoft.com/office/powerpoint/2010/main" val="38971902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CA33FB7-7510-4A81-B7F2-6D4053FEA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b="1"/>
              <a:t>Kleurcodering cilinders: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Zuurstof → witte schouder.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Stikstof → zwarte schouder.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Koolzuurgas → grijze schouder.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Lucht → lichtgroene schouder.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Acetyleen → kastanjebruine schouder.</a:t>
            </a:r>
          </a:p>
          <a:p>
            <a:pPr>
              <a:buNone/>
            </a:pPr>
            <a:r>
              <a:rPr lang="nl-NL" b="1"/>
              <a:t>Opslag &amp; transport: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Gebruik lekbakken en tankwallen.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ADR-regelgeving voor vervoer.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Regelmatige controle van installaties en leidingen.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Meld lekkages direct → alleen deskundigen mogen herstellen.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Oorzaken lekkage: slecht onderhoud, fout montage, beschadiging.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0F0DC9-EB53-85E8-2919-DEE518B1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Kleurcodering &amp; opslag/transport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56B2E3-2ABC-CE32-DFF3-241E2411F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967" y="1652492"/>
            <a:ext cx="4054097" cy="23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404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9CB3E34-4AB9-B41C-EB7D-1C4B4A1C6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/>
              <a:t>Elektriciteit – basis &amp; risico’s 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elektriciteit?</a:t>
            </a:r>
          </a:p>
          <a:p>
            <a:pPr lvl="1"/>
            <a:r>
              <a:rPr lang="nl-NL"/>
              <a:t>Spanning (V): kracht waarmee stroom wordt “geduwd”.</a:t>
            </a:r>
          </a:p>
          <a:p>
            <a:pPr lvl="1"/>
            <a:r>
              <a:rPr lang="nl-NL"/>
              <a:t>Stroom (A): wat daadwerkelijk loopt bij aansluiting.</a:t>
            </a:r>
          </a:p>
          <a:p>
            <a:pPr lvl="1"/>
            <a:r>
              <a:rPr lang="nl-NL"/>
              <a:t>AC (wisselspanning): 230 V thuis, 400 V werkplaats.</a:t>
            </a:r>
          </a:p>
          <a:p>
            <a:r>
              <a:rPr lang="nl-NL"/>
              <a:t>DC (gelijkspanning): batterijen, zonnepanelen.</a:t>
            </a:r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Elektrische schok → valgevaar, letsel.</a:t>
            </a:r>
          </a:p>
          <a:p>
            <a:pPr lvl="1"/>
            <a:r>
              <a:rPr lang="nl-NL"/>
              <a:t>Kortsluiting → vlambogen, brand, rondvliegend materiaal.</a:t>
            </a:r>
          </a:p>
          <a:p>
            <a:pPr lvl="1"/>
            <a:r>
              <a:rPr lang="nl-NL"/>
              <a:t>Hoe groter spanning &amp; hoe lager weerstand → hoe gevaarlijker.</a:t>
            </a:r>
          </a:p>
          <a:p>
            <a:r>
              <a:rPr lang="nl-NL"/>
              <a:t>Veilige spanning:</a:t>
            </a:r>
          </a:p>
          <a:p>
            <a:pPr lvl="1"/>
            <a:r>
              <a:rPr lang="nl-NL"/>
              <a:t>Richtlijn: 50 V AC of 120 V DC onder droge omstandigheden.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AC9FC6-6543-D5C3-8BC0-43D82622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9.1 Elektriciteit, gevaren en risico’s</a:t>
            </a:r>
          </a:p>
        </p:txBody>
      </p:sp>
    </p:spTree>
    <p:extLst>
      <p:ext uri="{BB962C8B-B14F-4D97-AF65-F5344CB8AC3E}">
        <p14:creationId xmlns:p14="http://schemas.microsoft.com/office/powerpoint/2010/main" val="14874979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BF03FC9-40B1-62D3-B480-AAA485414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Gevaren afhankelijk van:</a:t>
            </a:r>
          </a:p>
          <a:p>
            <a:pPr lvl="1"/>
            <a:r>
              <a:rPr lang="nl-NL"/>
              <a:t>Soort spanning (AC/DC), stroomsterkte, tijd, stroomweg door lichaam.</a:t>
            </a:r>
          </a:p>
          <a:p>
            <a:pPr lvl="1"/>
            <a:r>
              <a:rPr lang="nl-NL"/>
              <a:t>Ondergrond (beton = lage weerstand, rubbermat = hoge weerstand).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Gebruik isolatoren: rubbermat, handschoenen, geïsoleerd gereedschap.</a:t>
            </a:r>
          </a:p>
          <a:p>
            <a:pPr lvl="1"/>
            <a:r>
              <a:rPr lang="nl-NL"/>
              <a:t>Controleer gereedschap en installatie.</a:t>
            </a:r>
          </a:p>
          <a:p>
            <a:pPr lvl="1"/>
            <a:r>
              <a:rPr lang="nl-NL"/>
              <a:t>Alleen bevoegd personeel mag werken aan elektrische installaties.</a:t>
            </a:r>
          </a:p>
          <a:p>
            <a:pPr lvl="1"/>
            <a:r>
              <a:rPr lang="nl-NL"/>
              <a:t>Extra opleiding verplicht voor specialistisch werk.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Kortsluiting → grotere vlambogen bij DC.</a:t>
            </a:r>
          </a:p>
          <a:p>
            <a:pPr lvl="1"/>
            <a:r>
              <a:rPr lang="nl-NL"/>
              <a:t>Meld defecten direct.</a:t>
            </a:r>
          </a:p>
          <a:p>
            <a:pPr lvl="1"/>
            <a:r>
              <a:rPr lang="nl-NL"/>
              <a:t>Arbowet: werken volgens veiligheidsregels.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22819D-9DC2-57DA-3D5F-3B1A8362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Werken met elektriciteit</a:t>
            </a:r>
          </a:p>
        </p:txBody>
      </p:sp>
    </p:spTree>
    <p:extLst>
      <p:ext uri="{BB962C8B-B14F-4D97-AF65-F5344CB8AC3E}">
        <p14:creationId xmlns:p14="http://schemas.microsoft.com/office/powerpoint/2010/main" val="13281645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48D68D9-776C-A3F8-7E63-30240090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Arbowet &amp; basisregels bij elektriciteit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Arbowet – 3 basiseisen:</a:t>
            </a:r>
          </a:p>
          <a:p>
            <a:pPr lvl="1"/>
            <a:r>
              <a:rPr lang="nl-NL"/>
              <a:t>Installaties en gereedschap moeten veilig zijn → keuring volgens NEN EN 50110 / NEN 3140.</a:t>
            </a:r>
          </a:p>
          <a:p>
            <a:pPr lvl="1"/>
            <a:r>
              <a:rPr lang="nl-NL"/>
              <a:t>Werken aan of vlakbij installaties onder spanning is verboden.</a:t>
            </a:r>
          </a:p>
          <a:p>
            <a:pPr lvl="1"/>
            <a:r>
              <a:rPr lang="nl-NL"/>
              <a:t>Reparaties alleen door vakbekwame, opgeleide personen.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Gebruik dubbel geïsoleerd gereedschap.</a:t>
            </a:r>
          </a:p>
          <a:p>
            <a:pPr lvl="1"/>
            <a:r>
              <a:rPr lang="nl-NL"/>
              <a:t>PBM en fysieke afscherming (schakelkast, omkasting).</a:t>
            </a:r>
          </a:p>
          <a:p>
            <a:pPr lvl="1"/>
            <a:r>
              <a:rPr lang="nl-NL"/>
              <a:t>Zekeringen → schakelen stroomkring uit bij defect.</a:t>
            </a:r>
          </a:p>
          <a:p>
            <a:pPr lvl="1"/>
            <a:r>
              <a:rPr lang="nl-NL"/>
              <a:t>Veiligheidsaarding + aardlekschakelaar.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B3333D-9A71-5735-60E1-5019D532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9.2 Veilig werken met elektriciteit</a:t>
            </a:r>
          </a:p>
        </p:txBody>
      </p:sp>
    </p:spTree>
    <p:extLst>
      <p:ext uri="{BB962C8B-B14F-4D97-AF65-F5344CB8AC3E}">
        <p14:creationId xmlns:p14="http://schemas.microsoft.com/office/powerpoint/2010/main" val="26931083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4B5BF55-E68A-B8BF-EFE2-9F5E904CD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/>
              <a:t>Veiligheidsaarding:</a:t>
            </a:r>
          </a:p>
          <a:p>
            <a:pPr lvl="1"/>
            <a:r>
              <a:rPr lang="nl-NL"/>
              <a:t>Voorkomt dat machines onder spanning komen.</a:t>
            </a:r>
          </a:p>
          <a:p>
            <a:pPr lvl="1"/>
            <a:r>
              <a:rPr lang="nl-NL"/>
              <a:t>Alle geleidende delen verbonden met aarde.</a:t>
            </a:r>
          </a:p>
          <a:p>
            <a:r>
              <a:rPr lang="nl-NL"/>
              <a:t>Aardlekschakelaar:</a:t>
            </a:r>
          </a:p>
          <a:p>
            <a:pPr lvl="1"/>
            <a:r>
              <a:rPr lang="nl-NL"/>
              <a:t>Detecteert lekstroom (&gt;30 mA) → schakelt spanning uit.</a:t>
            </a:r>
          </a:p>
          <a:p>
            <a:pPr lvl="1"/>
            <a:r>
              <a:rPr lang="nl-NL"/>
              <a:t>Regelmatig testen.</a:t>
            </a:r>
          </a:p>
          <a:p>
            <a:r>
              <a:rPr lang="nl-NL"/>
              <a:t>Extra maatregelen:</a:t>
            </a:r>
          </a:p>
          <a:p>
            <a:pPr lvl="1"/>
            <a:r>
              <a:rPr lang="nl-NL"/>
              <a:t>Aarden van steigers en containers verplicht bij elektrisch materieel.</a:t>
            </a:r>
          </a:p>
          <a:p>
            <a:pPr lvl="1"/>
            <a:r>
              <a:rPr lang="nl-NL"/>
              <a:t>Gebruik lage spanning (50 V AC / 120 V DC), in speciale situaties 12 V.</a:t>
            </a:r>
          </a:p>
          <a:p>
            <a:r>
              <a:rPr lang="nl-NL"/>
              <a:t>Regels voor tijdelijk materieel:</a:t>
            </a:r>
          </a:p>
          <a:p>
            <a:pPr lvl="1"/>
            <a:r>
              <a:rPr lang="nl-NL"/>
              <a:t>Controleer gereedschap, kabels en haspels op beschadiging.</a:t>
            </a:r>
          </a:p>
          <a:p>
            <a:pPr lvl="1"/>
            <a:r>
              <a:rPr lang="nl-NL"/>
              <a:t>Kabels volledig afrollen → voorkomt hitte en brand.</a:t>
            </a:r>
          </a:p>
          <a:p>
            <a:pPr lvl="1"/>
            <a:r>
              <a:rPr lang="nl-NL"/>
              <a:t>Controleer maximaal toelaatbaar vermogen.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B1F241-DC09-4EEB-A7DC-7377589C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Extra maatregelen &amp; praktische tips</a:t>
            </a:r>
          </a:p>
        </p:txBody>
      </p:sp>
    </p:spTree>
    <p:extLst>
      <p:ext uri="{BB962C8B-B14F-4D97-AF65-F5344CB8AC3E}">
        <p14:creationId xmlns:p14="http://schemas.microsoft.com/office/powerpoint/2010/main" val="24268603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CEAFEB5-67C8-B716-9FFE-0EEC0E00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/>
              <a:t>Gevaren bij werken met elektriciteit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Brand- en explosiegevaar.</a:t>
            </a:r>
          </a:p>
          <a:p>
            <a:pPr lvl="1"/>
            <a:r>
              <a:rPr lang="nl-NL"/>
              <a:t>Elektrocutie.</a:t>
            </a:r>
          </a:p>
          <a:p>
            <a:pPr lvl="1"/>
            <a:r>
              <a:rPr lang="nl-NL"/>
              <a:t>Verwondingen door vonken en vlambogen.</a:t>
            </a:r>
          </a:p>
          <a:p>
            <a:pPr lvl="1"/>
            <a:r>
              <a:rPr lang="nl-NL"/>
              <a:t>Lichamelijk letsel door elektrische schok.</a:t>
            </a:r>
          </a:p>
          <a:p>
            <a:pPr lvl="1"/>
            <a:r>
              <a:rPr lang="nl-NL"/>
              <a:t>Reactie op schok → valgevaar.</a:t>
            </a:r>
          </a:p>
          <a:p>
            <a:r>
              <a:rPr lang="nl-NL"/>
              <a:t>Statische elektriciteit:</a:t>
            </a:r>
          </a:p>
          <a:p>
            <a:pPr lvl="1"/>
            <a:r>
              <a:rPr lang="nl-NL"/>
              <a:t>Ontstaat door wrijving tussen slecht geleidende stoffen.</a:t>
            </a:r>
          </a:p>
          <a:p>
            <a:pPr lvl="1"/>
            <a:r>
              <a:rPr lang="nl-NL"/>
              <a:t>Gevolg: vonkoverslag → brand/explosie.</a:t>
            </a:r>
          </a:p>
          <a:p>
            <a:pPr lvl="1"/>
            <a:r>
              <a:rPr lang="nl-NL"/>
              <a:t>Voorbeelden: verfspuiten, transport poeders, overpompen brandstof, synthetische vloerbedekking.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CA27A5-3011-D6D2-CC9C-BDC4AE3B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9.3 Bijzondere gevaren bij elektriciteit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3117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57D6C35-9BF8-90C0-4574-17CD03FEE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Maatregelen tegen statische elektriciteit:</a:t>
            </a:r>
          </a:p>
          <a:p>
            <a:pPr lvl="1"/>
            <a:r>
              <a:rPr lang="nl-NL"/>
              <a:t>Aarden van pijpleidingen, tanks, apparatuur.</a:t>
            </a:r>
          </a:p>
          <a:p>
            <a:pPr lvl="1"/>
            <a:r>
              <a:rPr lang="nl-NL"/>
              <a:t>Aansluiten op bestaand aardleidingnet.</a:t>
            </a:r>
          </a:p>
          <a:p>
            <a:pPr lvl="1"/>
            <a:r>
              <a:rPr lang="nl-NL"/>
              <a:t>Beperk stroomsnelheid en valhoogte van vloeistoffen.</a:t>
            </a:r>
          </a:p>
          <a:p>
            <a:pPr lvl="1"/>
            <a:r>
              <a:rPr lang="nl-NL"/>
              <a:t>Gebruik antistatisch materiaal, schoeisel en kleding.</a:t>
            </a:r>
          </a:p>
          <a:p>
            <a:r>
              <a:rPr lang="nl-NL"/>
              <a:t>Andere oorzaken brand/explosie:</a:t>
            </a:r>
          </a:p>
          <a:p>
            <a:pPr lvl="1"/>
            <a:r>
              <a:rPr lang="nl-NL"/>
              <a:t>Vonken door draaiende apparaten en schakelaars.</a:t>
            </a:r>
          </a:p>
          <a:p>
            <a:pPr lvl="1"/>
            <a:r>
              <a:rPr lang="nl-NL"/>
              <a:t>Temperatuurverhoging in elektrische installaties.</a:t>
            </a:r>
          </a:p>
          <a:p>
            <a:r>
              <a:rPr lang="nl-NL"/>
              <a:t>Extra risico’s:</a:t>
            </a:r>
          </a:p>
          <a:p>
            <a:pPr lvl="1"/>
            <a:r>
              <a:rPr lang="nl-NL"/>
              <a:t>Open spanning → contact vermijden.</a:t>
            </a:r>
          </a:p>
          <a:p>
            <a:pPr lvl="1"/>
            <a:r>
              <a:rPr lang="nl-NL"/>
              <a:t>Elektrisch lassen/snijden → vlamboog, vonken → PBM verplicht.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34033F-E700-B1DB-51FD-A4A3D571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Voorkomen van statische elektriciteit &amp; extra gevaren</a:t>
            </a:r>
          </a:p>
        </p:txBody>
      </p:sp>
    </p:spTree>
    <p:extLst>
      <p:ext uri="{BB962C8B-B14F-4D97-AF65-F5344CB8AC3E}">
        <p14:creationId xmlns:p14="http://schemas.microsoft.com/office/powerpoint/2010/main" val="6784003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6FC13D3-3089-3A79-5346-D40CEFD83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Brand &amp; explosie – hoe ontstaat het?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Branddriehoek:</a:t>
            </a:r>
          </a:p>
          <a:p>
            <a:pPr lvl="1"/>
            <a:r>
              <a:rPr lang="nl-NL" dirty="0"/>
              <a:t>Brandbare stof.</a:t>
            </a:r>
          </a:p>
          <a:p>
            <a:pPr lvl="1"/>
            <a:r>
              <a:rPr lang="nl-NL" dirty="0"/>
              <a:t>Zuurstof.</a:t>
            </a:r>
          </a:p>
          <a:p>
            <a:pPr lvl="1"/>
            <a:r>
              <a:rPr lang="nl-NL" dirty="0"/>
              <a:t>Ontstekingsbron (vlam, heet oppervlak, kortsluiting, lassen).</a:t>
            </a:r>
          </a:p>
          <a:p>
            <a:r>
              <a:rPr lang="nl-NL" dirty="0"/>
              <a:t>Explosie:</a:t>
            </a:r>
          </a:p>
          <a:p>
            <a:pPr lvl="1"/>
            <a:r>
              <a:rPr lang="nl-NL" dirty="0"/>
              <a:t>Zelfde elementen als brand, maar brandstof verbrandt in één keer → drukgolf + knal.</a:t>
            </a:r>
          </a:p>
          <a:p>
            <a:r>
              <a:rPr lang="nl-NL" dirty="0"/>
              <a:t>Extra factoren:</a:t>
            </a:r>
          </a:p>
          <a:p>
            <a:pPr lvl="1"/>
            <a:r>
              <a:rPr lang="nl-NL" dirty="0"/>
              <a:t>Mengverhouding (brandvierhoek).</a:t>
            </a:r>
          </a:p>
          <a:p>
            <a:pPr lvl="1"/>
            <a:r>
              <a:rPr lang="nl-NL" dirty="0"/>
              <a:t>Katalysator → versnelt of vertraagt verbranding.</a:t>
            </a:r>
          </a:p>
          <a:p>
            <a:r>
              <a:rPr lang="nl-NL" dirty="0"/>
              <a:t>Risico’s bij brand:</a:t>
            </a:r>
          </a:p>
          <a:p>
            <a:pPr lvl="1"/>
            <a:r>
              <a:rPr lang="nl-NL" dirty="0"/>
              <a:t>Rook → beperkt zicht, giftige gassen.</a:t>
            </a:r>
          </a:p>
          <a:p>
            <a:pPr lvl="1"/>
            <a:r>
              <a:rPr lang="nl-NL" dirty="0"/>
              <a:t>Hitte → letsel, bemoeilijkt blussen.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0FC42C-EB0F-80A7-4459-EF9697F3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10.1 Brand en explosie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CCCD5F-1038-BBD2-89F7-BF1644C0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645" y="4187503"/>
            <a:ext cx="2400635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350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61B65B7-8FFD-0B56-5994-B62A355C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err="1"/>
              <a:t>Brandbevorderende</a:t>
            </a:r>
            <a:r>
              <a:rPr lang="nl-NL"/>
              <a:t> stoffen:</a:t>
            </a:r>
          </a:p>
          <a:p>
            <a:pPr lvl="1"/>
            <a:r>
              <a:rPr lang="nl-NL"/>
              <a:t>Stoffen die zuurstof afgeven (peroxiden, ozon).</a:t>
            </a:r>
          </a:p>
          <a:p>
            <a:pPr lvl="1"/>
            <a:r>
              <a:rPr lang="nl-NL"/>
              <a:t>Lekkende zuurstofslangen → verhoogd brandrisico.</a:t>
            </a:r>
          </a:p>
          <a:p>
            <a:r>
              <a:rPr lang="nl-NL"/>
              <a:t>Reacties met water:</a:t>
            </a:r>
          </a:p>
          <a:p>
            <a:pPr lvl="1"/>
            <a:r>
              <a:rPr lang="nl-NL"/>
              <a:t>Carbid, magnesium, natrium → explosiegevaar.</a:t>
            </a:r>
          </a:p>
          <a:p>
            <a:r>
              <a:rPr lang="nl-NL"/>
              <a:t>Risico door drukhouders:</a:t>
            </a:r>
          </a:p>
          <a:p>
            <a:pPr lvl="1"/>
            <a:r>
              <a:rPr lang="nl-NL"/>
              <a:t>Tanks/vaten kunnen exploderen bij hitte.</a:t>
            </a:r>
          </a:p>
          <a:p>
            <a:r>
              <a:rPr lang="nl-NL"/>
              <a:t>Mechanische ontstekingsbronnen:</a:t>
            </a:r>
          </a:p>
          <a:p>
            <a:pPr lvl="1"/>
            <a:r>
              <a:rPr lang="nl-NL"/>
              <a:t>Hete lagers, slippende riemen, aanlopende ventilatoren.</a:t>
            </a:r>
          </a:p>
          <a:p>
            <a:r>
              <a:rPr lang="nl-NL"/>
              <a:t>Preventie:</a:t>
            </a:r>
          </a:p>
          <a:p>
            <a:pPr lvl="1"/>
            <a:r>
              <a:rPr lang="nl-NL"/>
              <a:t>Vermijd zuurstofventilatie.</a:t>
            </a:r>
          </a:p>
          <a:p>
            <a:pPr lvl="1"/>
            <a:r>
              <a:rPr lang="nl-NL"/>
              <a:t>Controleer installaties en leidingen.</a:t>
            </a:r>
          </a:p>
          <a:p>
            <a:pPr lvl="1"/>
            <a:r>
              <a:rPr lang="nl-NL"/>
              <a:t>Gebruik PBM bij las- en snijwerk.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327280-991F-DF52-5E01-D4AA584E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Andere risico’s &amp; preventie</a:t>
            </a:r>
          </a:p>
        </p:txBody>
      </p:sp>
    </p:spTree>
    <p:extLst>
      <p:ext uri="{BB962C8B-B14F-4D97-AF65-F5344CB8AC3E}">
        <p14:creationId xmlns:p14="http://schemas.microsoft.com/office/powerpoint/2010/main" val="69520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17786B-3F38-6CDB-02F0-AA3780371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 dirty="0"/>
              <a:t>Arbodienst, Bedrijfsarts &amp; PMO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Arbodienst/Bedrijfsarts:</a:t>
            </a:r>
          </a:p>
          <a:p>
            <a:pPr lvl="1"/>
            <a:r>
              <a:rPr lang="nl-NL" dirty="0"/>
              <a:t>Begeleiding bij ziekte.</a:t>
            </a:r>
          </a:p>
          <a:p>
            <a:pPr lvl="1"/>
            <a:r>
              <a:rPr lang="nl-NL" dirty="0"/>
              <a:t>Periodiek Medisch Onderzoek (PMO).</a:t>
            </a:r>
          </a:p>
          <a:p>
            <a:pPr lvl="1"/>
            <a:r>
              <a:rPr lang="nl-NL" dirty="0"/>
              <a:t>Aanstellingskeuringen (bij risicovol werk).</a:t>
            </a:r>
          </a:p>
          <a:p>
            <a:r>
              <a:rPr lang="nl-NL" dirty="0"/>
              <a:t>PMO:</a:t>
            </a:r>
          </a:p>
          <a:p>
            <a:pPr lvl="1"/>
            <a:r>
              <a:rPr lang="nl-NL" dirty="0"/>
              <a:t>Recht van medewerker.</a:t>
            </a:r>
          </a:p>
          <a:p>
            <a:pPr lvl="1"/>
            <a:r>
              <a:rPr lang="nl-NL" dirty="0"/>
              <a:t>Verplicht bij risicovolle beroepen (hijskraan, adembescherming, booreiland).</a:t>
            </a:r>
          </a:p>
          <a:p>
            <a:r>
              <a:rPr lang="nl-NL" dirty="0"/>
              <a:t>Belangrijk:</a:t>
            </a:r>
          </a:p>
          <a:p>
            <a:pPr lvl="1"/>
            <a:r>
              <a:rPr lang="nl-NL" dirty="0"/>
              <a:t>Resultaten PMO zijn privé.</a:t>
            </a:r>
          </a:p>
          <a:p>
            <a:pPr lvl="1"/>
            <a:r>
              <a:rPr lang="nl-NL" dirty="0"/>
              <a:t>Beroepsziekten worden anoniem gemeld bij Nederlands Centrum voor Beroepsziekten.</a:t>
            </a:r>
          </a:p>
          <a:p>
            <a:r>
              <a:rPr lang="nl-NL" dirty="0"/>
              <a:t>Ook recht op:</a:t>
            </a:r>
          </a:p>
          <a:p>
            <a:pPr lvl="1"/>
            <a:r>
              <a:rPr lang="nl-NL" dirty="0"/>
              <a:t>Informatie en opleiding over Arbo-zaken.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FB4802-BA7E-67A7-E2FE-C6C403BD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Externe ondersteuning &amp; PMO</a:t>
            </a:r>
          </a:p>
        </p:txBody>
      </p:sp>
    </p:spTree>
    <p:extLst>
      <p:ext uri="{BB962C8B-B14F-4D97-AF65-F5344CB8AC3E}">
        <p14:creationId xmlns:p14="http://schemas.microsoft.com/office/powerpoint/2010/main" val="2038556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C150AFD-142B-695D-20C3-AC28A351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/>
              <a:t>Brand voorkomen:</a:t>
            </a:r>
          </a:p>
          <a:p>
            <a:pPr lvl="1"/>
            <a:r>
              <a:rPr lang="nl-NL"/>
              <a:t>Herken brandgevaarlijke situaties.</a:t>
            </a:r>
          </a:p>
          <a:p>
            <a:pPr lvl="1"/>
            <a:r>
              <a:rPr lang="nl-NL"/>
              <a:t>Begrijp vlampunt en explosiegrenzen.</a:t>
            </a:r>
          </a:p>
          <a:p>
            <a:r>
              <a:rPr lang="nl-NL"/>
              <a:t>Vlampunt:</a:t>
            </a:r>
          </a:p>
          <a:p>
            <a:pPr lvl="1"/>
            <a:r>
              <a:rPr lang="nl-NL"/>
              <a:t>Vloeistoffen branden niet → dampen wel.</a:t>
            </a:r>
          </a:p>
          <a:p>
            <a:pPr lvl="1"/>
            <a:r>
              <a:rPr lang="nl-NL"/>
              <a:t>Hoe lager het vlampunt → hoe sneller ontvlambaar.</a:t>
            </a:r>
          </a:p>
          <a:p>
            <a:r>
              <a:rPr lang="nl-NL"/>
              <a:t>Explosie:</a:t>
            </a:r>
          </a:p>
          <a:p>
            <a:pPr lvl="1"/>
            <a:r>
              <a:rPr lang="nl-NL"/>
              <a:t>Zeer snelle verbranding → drukgolf.</a:t>
            </a:r>
          </a:p>
          <a:p>
            <a:pPr lvl="1"/>
            <a:r>
              <a:rPr lang="nl-NL"/>
              <a:t>Ontstaat bij juiste mengverhouding + ontstekingsbron (vonk, lasapparaat, statische elektriciteit).</a:t>
            </a:r>
          </a:p>
          <a:p>
            <a:r>
              <a:rPr lang="nl-NL"/>
              <a:t>Explosiegrenzen:</a:t>
            </a:r>
          </a:p>
          <a:p>
            <a:pPr lvl="1"/>
            <a:r>
              <a:rPr lang="nl-NL"/>
              <a:t>LEL: onderste explosiegrens.</a:t>
            </a:r>
          </a:p>
          <a:p>
            <a:pPr lvl="1"/>
            <a:r>
              <a:rPr lang="nl-NL"/>
              <a:t>UEL: bovenste explosiegrens.</a:t>
            </a:r>
          </a:p>
          <a:p>
            <a:pPr lvl="1"/>
            <a:r>
              <a:rPr lang="nl-NL"/>
              <a:t>Explosiegebied = tussen LEL en UEL.</a:t>
            </a:r>
          </a:p>
          <a:p>
            <a:pPr lvl="1"/>
            <a:r>
              <a:rPr lang="nl-NL"/>
              <a:t>Veilig: max. 10% van LEL.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64AEEF-524B-D14E-92BF-9DF1562B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10.2 Brand- en explosiegevaarlijke werkomgeving</a:t>
            </a:r>
          </a:p>
        </p:txBody>
      </p:sp>
    </p:spTree>
    <p:extLst>
      <p:ext uri="{BB962C8B-B14F-4D97-AF65-F5344CB8AC3E}">
        <p14:creationId xmlns:p14="http://schemas.microsoft.com/office/powerpoint/2010/main" val="24293655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433DE4C-4E54-AEC3-04A7-8DA69AED9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Waar?</a:t>
            </a:r>
          </a:p>
          <a:p>
            <a:pPr lvl="1"/>
            <a:r>
              <a:rPr lang="nl-NL"/>
              <a:t>Gas- en oliewinning, raffinaderijen.</a:t>
            </a:r>
          </a:p>
          <a:p>
            <a:pPr lvl="1"/>
            <a:r>
              <a:rPr lang="nl-NL"/>
              <a:t>Opslag/overlaadstations, graansilo’s (stofexplosies).</a:t>
            </a:r>
          </a:p>
          <a:p>
            <a:pPr lvl="1"/>
            <a:r>
              <a:rPr lang="nl-NL"/>
              <a:t>Chemische industrie, afvalverwerking, metaal- en houtindustrie.</a:t>
            </a:r>
          </a:p>
          <a:p>
            <a:r>
              <a:rPr lang="nl-NL"/>
              <a:t>Stofexplosies:</a:t>
            </a:r>
          </a:p>
          <a:p>
            <a:pPr lvl="1"/>
            <a:r>
              <a:rPr lang="nl-NL"/>
              <a:t>Hoge stofconcentratie → </a:t>
            </a:r>
            <a:r>
              <a:rPr lang="nl-NL" err="1"/>
              <a:t>opwerveling</a:t>
            </a:r>
            <a:r>
              <a:rPr lang="nl-NL"/>
              <a:t> → kettingexplosies.</a:t>
            </a:r>
          </a:p>
          <a:p>
            <a:r>
              <a:rPr lang="nl-NL"/>
              <a:t>Maatregelen:</a:t>
            </a:r>
          </a:p>
          <a:p>
            <a:pPr lvl="1"/>
            <a:r>
              <a:rPr lang="nl-NL"/>
              <a:t>Alleen explosieveilige gereedschappen.</a:t>
            </a:r>
          </a:p>
          <a:p>
            <a:pPr lvl="1"/>
            <a:r>
              <a:rPr lang="nl-NL"/>
              <a:t>Heetwerkvergunning bij lassen.</a:t>
            </a:r>
          </a:p>
          <a:p>
            <a:pPr lvl="1"/>
            <a:r>
              <a:rPr lang="nl-NL"/>
              <a:t>Continu toezicht door leidinggevende.</a:t>
            </a:r>
          </a:p>
          <a:p>
            <a:pPr lvl="1"/>
            <a:r>
              <a:rPr lang="nl-NL"/>
              <a:t>Waarschuwingsbord EX (geel, driehoek, zwarte letters).</a:t>
            </a:r>
          </a:p>
          <a:p>
            <a:pPr lvl="1"/>
            <a:r>
              <a:rPr lang="nl-NL"/>
              <a:t>Gebruik explosiemeter → test voor gebruik.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76B24C-2E16-2B0E-C384-5BDABED7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Explosiegevaarlijke omgevingen &amp; maatregelen</a:t>
            </a:r>
          </a:p>
        </p:txBody>
      </p:sp>
    </p:spTree>
    <p:extLst>
      <p:ext uri="{BB962C8B-B14F-4D97-AF65-F5344CB8AC3E}">
        <p14:creationId xmlns:p14="http://schemas.microsoft.com/office/powerpoint/2010/main" val="6733072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0D29D28-149D-EA5A-8833-1460FEC40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/>
              <a:t>Brandblussing:</a:t>
            </a:r>
          </a:p>
          <a:p>
            <a:r>
              <a:rPr lang="nl-NL"/>
              <a:t>Brand dooft door één factor uit de branddriehoek weg te nemen: </a:t>
            </a:r>
          </a:p>
          <a:p>
            <a:pPr lvl="1"/>
            <a:r>
              <a:rPr lang="nl-NL"/>
              <a:t>Brandbare stof.</a:t>
            </a:r>
          </a:p>
          <a:p>
            <a:pPr lvl="1"/>
            <a:r>
              <a:rPr lang="nl-NL"/>
              <a:t>Zuurstof.</a:t>
            </a:r>
          </a:p>
          <a:p>
            <a:pPr lvl="1"/>
            <a:r>
              <a:rPr lang="nl-NL"/>
              <a:t>Ontbrandingstemperatuur.</a:t>
            </a:r>
          </a:p>
          <a:p>
            <a:r>
              <a:rPr lang="nl-NL"/>
              <a:t>Voorbeelden: </a:t>
            </a:r>
          </a:p>
          <a:p>
            <a:pPr lvl="1"/>
            <a:r>
              <a:rPr lang="nl-NL"/>
              <a:t>Gaskraan dicht → brandstof weg.</a:t>
            </a:r>
          </a:p>
          <a:p>
            <a:pPr lvl="1"/>
            <a:r>
              <a:rPr lang="nl-NL"/>
              <a:t>Deksel op pan → geen zuurstof.</a:t>
            </a:r>
          </a:p>
          <a:p>
            <a:pPr lvl="1"/>
            <a:r>
              <a:rPr lang="nl-NL"/>
              <a:t>Koelen → temperatuur weg.</a:t>
            </a:r>
          </a:p>
          <a:p>
            <a:pPr marL="0" indent="0">
              <a:buNone/>
            </a:pPr>
            <a:r>
              <a:rPr lang="nl-NL"/>
              <a:t>Brandklassen:</a:t>
            </a:r>
          </a:p>
          <a:p>
            <a:r>
              <a:rPr lang="nl-NL"/>
              <a:t>A: vaste stoffen (hout, papier).</a:t>
            </a:r>
          </a:p>
          <a:p>
            <a:r>
              <a:rPr lang="nl-NL"/>
              <a:t>B: vloeistoffen (benzine, olie).</a:t>
            </a:r>
          </a:p>
          <a:p>
            <a:r>
              <a:rPr lang="nl-NL"/>
              <a:t>C: gassen.</a:t>
            </a:r>
          </a:p>
          <a:p>
            <a:r>
              <a:rPr lang="nl-NL"/>
              <a:t>D: metalen.</a:t>
            </a:r>
          </a:p>
          <a:p>
            <a:r>
              <a:rPr lang="nl-NL"/>
              <a:t>F: vetten (frituur).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0FA47D-F1B4-C5C2-0BE2-78ED8407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10.3 Brandklassen en blusmiddelen</a:t>
            </a:r>
          </a:p>
        </p:txBody>
      </p:sp>
    </p:spTree>
    <p:extLst>
      <p:ext uri="{BB962C8B-B14F-4D97-AF65-F5344CB8AC3E}">
        <p14:creationId xmlns:p14="http://schemas.microsoft.com/office/powerpoint/2010/main" val="15008451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F3A8537-3164-EF3F-3FB5-28AA8AD06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688" y="1825625"/>
            <a:ext cx="7272623" cy="43513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FCA554F-8CAA-0BBC-FFDC-1E52F106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Brandklassen</a:t>
            </a:r>
          </a:p>
        </p:txBody>
      </p:sp>
    </p:spTree>
    <p:extLst>
      <p:ext uri="{BB962C8B-B14F-4D97-AF65-F5344CB8AC3E}">
        <p14:creationId xmlns:p14="http://schemas.microsoft.com/office/powerpoint/2010/main" val="25832276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F376CE2-2E11-C039-C490-2867A7E7C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/>
              <a:t>Water:</a:t>
            </a:r>
          </a:p>
          <a:p>
            <a:pPr lvl="1"/>
            <a:r>
              <a:rPr lang="nl-NL"/>
              <a:t>Geleidt elektriciteit.</a:t>
            </a:r>
          </a:p>
          <a:p>
            <a:pPr lvl="1"/>
            <a:r>
              <a:rPr lang="nl-NL"/>
              <a:t>Kan explosieve reacties veroorzaken.</a:t>
            </a:r>
          </a:p>
          <a:p>
            <a:pPr lvl="1"/>
            <a:r>
              <a:rPr lang="nl-NL"/>
              <a:t>Niet geschikt voor vloeistofbranden.</a:t>
            </a:r>
          </a:p>
          <a:p>
            <a:r>
              <a:rPr lang="nl-NL"/>
              <a:t>Schuim:</a:t>
            </a:r>
          </a:p>
          <a:p>
            <a:pPr lvl="1"/>
            <a:r>
              <a:rPr lang="nl-NL"/>
              <a:t>Beperkte schade, kan geleidend zijn.</a:t>
            </a:r>
          </a:p>
          <a:p>
            <a:r>
              <a:rPr lang="nl-NL"/>
              <a:t>Bluspoeder:</a:t>
            </a:r>
          </a:p>
          <a:p>
            <a:pPr lvl="1"/>
            <a:r>
              <a:rPr lang="nl-NL"/>
              <a:t>Slecht zicht, vervuilend.</a:t>
            </a:r>
          </a:p>
          <a:p>
            <a:r>
              <a:rPr lang="nl-NL"/>
              <a:t>CO₂:</a:t>
            </a:r>
          </a:p>
          <a:p>
            <a:pPr lvl="1"/>
            <a:r>
              <a:rPr lang="nl-NL"/>
              <a:t>Verstikkingsgevaar, vrieswonden.</a:t>
            </a:r>
          </a:p>
          <a:p>
            <a:r>
              <a:rPr lang="nl-NL"/>
              <a:t>Blusdeken:</a:t>
            </a:r>
          </a:p>
          <a:p>
            <a:pPr lvl="1"/>
            <a:r>
              <a:rPr lang="nl-NL"/>
              <a:t>Gevaar bij onjuist gebruik.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Kies blusmiddel op basis van brandklasse.</a:t>
            </a:r>
          </a:p>
          <a:p>
            <a:pPr lvl="1"/>
            <a:r>
              <a:rPr lang="nl-NL"/>
              <a:t>Let op risico’s van blusmiddel zelf.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869DFF-59C7-4BB7-8B31-5EB805F1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Blusmiddelen &amp; gevaren</a:t>
            </a:r>
          </a:p>
        </p:txBody>
      </p:sp>
    </p:spTree>
    <p:extLst>
      <p:ext uri="{BB962C8B-B14F-4D97-AF65-F5344CB8AC3E}">
        <p14:creationId xmlns:p14="http://schemas.microsoft.com/office/powerpoint/2010/main" val="21595712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3EDBAC7-77CD-102D-457A-4F1AEEAB9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b="1"/>
              <a:t>Acties bij ontdekking van brand: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Denk eerst aan je eigen veiligheid.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Meld de brand (intern alarmnummer of 112).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Waarschuw mensen in de omgeving.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Sluit ramen en deuren.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Breng mensen in veiligheid, help vluchten.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Volg veilige vluchtroute → geen lift gebruiken.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Blus alleen als het veilig kan en je het juiste blusmiddel hebt.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Meld je af bij verzamelplaats.</a:t>
            </a:r>
          </a:p>
          <a:p>
            <a:pPr>
              <a:buNone/>
            </a:pPr>
            <a:r>
              <a:rPr lang="nl-NL" b="1"/>
              <a:t>Belangrijk: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Eerst melden, dan blussen.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err="1"/>
              <a:t>BHV’ers</a:t>
            </a:r>
            <a:r>
              <a:rPr lang="nl-NL"/>
              <a:t> zijn opgeleid om hulp te bieden tot hulpdiensten arriveren.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0CF246-E137-3A55-B1F3-E121B12C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10.4 Wat te doen bij brand?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6975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DEB83B0-7063-786F-150A-53E8CA1B0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/>
              <a:t>Rook &amp; hitte:</a:t>
            </a:r>
          </a:p>
          <a:p>
            <a:pPr lvl="1"/>
            <a:r>
              <a:rPr lang="nl-NL"/>
              <a:t>Rook is giftig → belemmert zuurstofopname.</a:t>
            </a:r>
          </a:p>
          <a:p>
            <a:pPr lvl="1"/>
            <a:r>
              <a:rPr lang="nl-NL"/>
              <a:t>Hitte kan huid en longen verbranden.</a:t>
            </a:r>
          </a:p>
          <a:p>
            <a:pPr lvl="1"/>
            <a:r>
              <a:rPr lang="nl-NL"/>
              <a:t>Blijf laag bij de grond → meer zuurstof, lagere temperatuur.</a:t>
            </a:r>
          </a:p>
          <a:p>
            <a:r>
              <a:rPr lang="nl-NL"/>
              <a:t>Persoonlijke bescherming:</a:t>
            </a:r>
          </a:p>
          <a:p>
            <a:pPr lvl="1"/>
            <a:r>
              <a:rPr lang="nl-NL"/>
              <a:t>Brandvertragende kleding.</a:t>
            </a:r>
          </a:p>
          <a:p>
            <a:pPr lvl="1"/>
            <a:r>
              <a:rPr lang="nl-NL"/>
              <a:t>Onafhankelijke adembescherming.</a:t>
            </a:r>
          </a:p>
          <a:p>
            <a:r>
              <a:rPr lang="nl-NL"/>
              <a:t>Brandwonden:</a:t>
            </a:r>
          </a:p>
          <a:p>
            <a:pPr lvl="1"/>
            <a:r>
              <a:rPr lang="nl-NL"/>
              <a:t>Koel 10–20 min met lauw stromend water.</a:t>
            </a:r>
          </a:p>
          <a:p>
            <a:pPr lvl="1"/>
            <a:r>
              <a:rPr lang="nl-NL"/>
              <a:t>Geen zalf gebruiken → warmte blijft in huid.</a:t>
            </a:r>
          </a:p>
          <a:p>
            <a:r>
              <a:rPr lang="nl-NL"/>
              <a:t>Vluchten:</a:t>
            </a:r>
          </a:p>
          <a:p>
            <a:pPr lvl="1"/>
            <a:r>
              <a:rPr lang="nl-NL"/>
              <a:t>Volg aanwijzingen.</a:t>
            </a:r>
          </a:p>
          <a:p>
            <a:pPr lvl="1"/>
            <a:r>
              <a:rPr lang="nl-NL"/>
              <a:t>Buiten: dwars op windrichting vluchten.</a:t>
            </a:r>
          </a:p>
          <a:p>
            <a:pPr lvl="1"/>
            <a:r>
              <a:rPr lang="nl-NL"/>
              <a:t>Meld je bij verzamelplaats.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1404D9-A0A4-E3DA-2B4B-0BFC1F87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Veiligheidstips bij brand</a:t>
            </a:r>
          </a:p>
        </p:txBody>
      </p:sp>
    </p:spTree>
    <p:extLst>
      <p:ext uri="{BB962C8B-B14F-4D97-AF65-F5344CB8AC3E}">
        <p14:creationId xmlns:p14="http://schemas.microsoft.com/office/powerpoint/2010/main" val="38646167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727839C-FBF8-AD7D-0AD3-B50EDEC36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8425"/>
            <a:ext cx="6982799" cy="43059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9C8996-05D5-49B3-D0FA-638AAB44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Thema D</a:t>
            </a:r>
          </a:p>
        </p:txBody>
      </p:sp>
    </p:spTree>
    <p:extLst>
      <p:ext uri="{BB962C8B-B14F-4D97-AF65-F5344CB8AC3E}">
        <p14:creationId xmlns:p14="http://schemas.microsoft.com/office/powerpoint/2010/main" val="11858895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B3543CF-21C6-0B44-4782-383BC0D2B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Wat en hoe melden?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Definities:</a:t>
            </a:r>
          </a:p>
          <a:p>
            <a:pPr lvl="1"/>
            <a:r>
              <a:rPr lang="nl-NL"/>
              <a:t>Ongeval: ongewenste gebeurtenis met schade/letsel.</a:t>
            </a:r>
          </a:p>
          <a:p>
            <a:pPr lvl="1"/>
            <a:r>
              <a:rPr lang="nl-NL"/>
              <a:t>Bijna-ongeval: geen schade, maar had kunnen gebeuren.</a:t>
            </a:r>
          </a:p>
          <a:p>
            <a:pPr lvl="1"/>
            <a:r>
              <a:rPr lang="nl-NL"/>
              <a:t>Incident: ongewenste gebeurtenis met of zonder schade.</a:t>
            </a:r>
          </a:p>
          <a:p>
            <a:r>
              <a:rPr lang="nl-NL"/>
              <a:t>Direct handelen:</a:t>
            </a:r>
          </a:p>
          <a:p>
            <a:pPr lvl="1"/>
            <a:r>
              <a:rPr lang="nl-NL"/>
              <a:t>Stop werk, markeer situatie.</a:t>
            </a:r>
          </a:p>
          <a:p>
            <a:pPr lvl="1"/>
            <a:r>
              <a:rPr lang="nl-NL"/>
              <a:t>Schakel hulp in (BHV, 112).</a:t>
            </a:r>
          </a:p>
          <a:p>
            <a:pPr lvl="1"/>
            <a:r>
              <a:rPr lang="nl-NL"/>
              <a:t>Meld incident altijd bij leidinggevende.</a:t>
            </a:r>
          </a:p>
          <a:p>
            <a:r>
              <a:rPr lang="nl-NL"/>
              <a:t>Goede melding:</a:t>
            </a:r>
          </a:p>
          <a:p>
            <a:pPr lvl="1"/>
            <a:r>
              <a:rPr lang="nl-NL"/>
              <a:t>Naam + bedrijf/afdeling.</a:t>
            </a:r>
          </a:p>
          <a:p>
            <a:pPr lvl="1"/>
            <a:r>
              <a:rPr lang="nl-NL"/>
              <a:t>Locatie van ongeval.</a:t>
            </a:r>
          </a:p>
          <a:p>
            <a:pPr lvl="1"/>
            <a:r>
              <a:rPr lang="nl-NL"/>
              <a:t>Aantal slachtoffers + aard letsel.</a:t>
            </a:r>
          </a:p>
          <a:p>
            <a:pPr lvl="1"/>
            <a:r>
              <a:rPr lang="nl-NL"/>
              <a:t>Bijzonderheden (aanrijdroutes, getuigen).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C625EE-B914-A2DD-1A5C-098134F2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11.1 Wat te doen bij incidenten?</a:t>
            </a:r>
          </a:p>
        </p:txBody>
      </p:sp>
    </p:spTree>
    <p:extLst>
      <p:ext uri="{BB962C8B-B14F-4D97-AF65-F5344CB8AC3E}">
        <p14:creationId xmlns:p14="http://schemas.microsoft.com/office/powerpoint/2010/main" val="20459478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08B45BC-D31A-0C41-1447-CF67F1F9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/>
              <a:t>Altijd melden:</a:t>
            </a:r>
          </a:p>
          <a:p>
            <a:pPr lvl="1"/>
            <a:r>
              <a:rPr lang="nl-NL"/>
              <a:t>Ook bijna-ongevallen en onveilige situaties.</a:t>
            </a:r>
          </a:p>
          <a:p>
            <a:pPr lvl="1"/>
            <a:r>
              <a:rPr lang="nl-NL"/>
              <a:t>Intern registreren → onderzoek → plan van aanpak.</a:t>
            </a:r>
          </a:p>
          <a:p>
            <a:r>
              <a:rPr lang="nl-NL"/>
              <a:t>Waarom registreren?</a:t>
            </a:r>
          </a:p>
          <a:p>
            <a:pPr lvl="1"/>
            <a:r>
              <a:rPr lang="nl-NL"/>
              <a:t>Leren van incidenten.</a:t>
            </a:r>
          </a:p>
          <a:p>
            <a:pPr lvl="1"/>
            <a:r>
              <a:rPr lang="nl-NL"/>
              <a:t>Voorkomen van herhaling.</a:t>
            </a:r>
          </a:p>
          <a:p>
            <a:r>
              <a:rPr lang="nl-NL"/>
              <a:t>NLA-melding verplicht bij:</a:t>
            </a:r>
          </a:p>
          <a:p>
            <a:pPr lvl="1"/>
            <a:r>
              <a:rPr lang="nl-NL"/>
              <a:t>Dodelijk ongeval.</a:t>
            </a:r>
          </a:p>
          <a:p>
            <a:pPr lvl="1"/>
            <a:r>
              <a:rPr lang="nl-NL"/>
              <a:t>Ernstig/blijvend letsel.</a:t>
            </a:r>
          </a:p>
          <a:p>
            <a:pPr lvl="1"/>
            <a:r>
              <a:rPr lang="nl-NL"/>
              <a:t>Ziekenhuisopname.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Volg interne instructies (BHV).</a:t>
            </a:r>
          </a:p>
          <a:p>
            <a:pPr lvl="1"/>
            <a:r>
              <a:rPr lang="nl-NL"/>
              <a:t>Werk pas verder na toestemming.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8CEA16-DF89-A7D1-1553-52A4212C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Registratie &amp; wettelijke verplichtingen</a:t>
            </a:r>
          </a:p>
        </p:txBody>
      </p:sp>
    </p:spTree>
    <p:extLst>
      <p:ext uri="{BB962C8B-B14F-4D97-AF65-F5344CB8AC3E}">
        <p14:creationId xmlns:p14="http://schemas.microsoft.com/office/powerpoint/2010/main" val="25937547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E817D039-B24C-4FB5-9A6E-8E061F7F379E}" vid="{3AF37519-D98A-43DD-B89C-839DACAB397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0AF45CDDEE84397396FED002D8220" ma:contentTypeVersion="22" ma:contentTypeDescription="Een nieuw document maken." ma:contentTypeScope="" ma:versionID="20b01386e518d83c024b8b88b74f7d34">
  <xsd:schema xmlns:xsd="http://www.w3.org/2001/XMLSchema" xmlns:xs="http://www.w3.org/2001/XMLSchema" xmlns:p="http://schemas.microsoft.com/office/2006/metadata/properties" xmlns:ns2="1a8fb450-4424-48c7-8b64-df9fecc5cd24" xmlns:ns3="292f5dc4-3c8a-4810-9d7e-a916316d8ce4" targetNamespace="http://schemas.microsoft.com/office/2006/metadata/properties" ma:root="true" ma:fieldsID="b57217a8a686f9a55230e086e7e4e880" ns2:_="" ns3:_="">
    <xsd:import namespace="1a8fb450-4424-48c7-8b64-df9fecc5cd24"/>
    <xsd:import namespace="292f5dc4-3c8a-4810-9d7e-a916316d8c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fb450-4424-48c7-8b64-df9fecc5c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07f9317d-0ce6-49d2-aac4-5dcd6a4d87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f5dc4-3c8a-4810-9d7e-a916316d8ce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1e88e6d-237d-48d1-a16b-eda07c7e61be}" ma:internalName="TaxCatchAll" ma:showField="CatchAllData" ma:web="292f5dc4-3c8a-4810-9d7e-a916316d8c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2f5dc4-3c8a-4810-9d7e-a916316d8ce4" xsi:nil="true"/>
    <lcf76f155ced4ddcb4097134ff3c332f xmlns="1a8fb450-4424-48c7-8b64-df9fecc5cd24">
      <Terms xmlns="http://schemas.microsoft.com/office/infopath/2007/PartnerControls"/>
    </lcf76f155ced4ddcb4097134ff3c332f>
    <Link xmlns="1a8fb450-4424-48c7-8b64-df9fecc5cd24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682A9CFF-B757-4724-86FC-7B8E3AB054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B34767-23DD-40E9-B61A-B995B7CE6D24}">
  <ds:schemaRefs>
    <ds:schemaRef ds:uri="1a8fb450-4424-48c7-8b64-df9fecc5cd24"/>
    <ds:schemaRef ds:uri="292f5dc4-3c8a-4810-9d7e-a916316d8c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866C8C-CC72-4FB9-AC3E-E1D0280CD8CE}">
  <ds:schemaRefs>
    <ds:schemaRef ds:uri="1a8fb450-4424-48c7-8b64-df9fecc5cd24"/>
    <ds:schemaRef ds:uri="292f5dc4-3c8a-4810-9d7e-a916316d8ce4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94086e73-b190-4b84-b59f-38c75e45d1cf}" enabled="1" method="Standard" siteId="{de1fb6ee-54ae-40a2-8c2a-0cfdee0c7a0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Standaardpresentatie 1</Template>
  <TotalTime>112</TotalTime>
  <Words>7799</Words>
  <Application>Microsoft Office PowerPoint</Application>
  <PresentationFormat>Breedbeeld</PresentationFormat>
  <Paragraphs>1373</Paragraphs>
  <Slides>108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108</vt:i4>
      </vt:variant>
    </vt:vector>
  </HeadingPairs>
  <TitlesOfParts>
    <vt:vector size="113" baseType="lpstr">
      <vt:lpstr>Arial</vt:lpstr>
      <vt:lpstr>Arial Narrow</vt:lpstr>
      <vt:lpstr>Calibri</vt:lpstr>
      <vt:lpstr>Calibri Light</vt:lpstr>
      <vt:lpstr>Kantoorthema</vt:lpstr>
      <vt:lpstr>Basisveiligheid B-VCA</vt:lpstr>
      <vt:lpstr>Informatie voor de docent</vt:lpstr>
      <vt:lpstr>Opbouw van het boek</vt:lpstr>
      <vt:lpstr>Hoofdstukken</vt:lpstr>
      <vt:lpstr>Thema A</vt:lpstr>
      <vt:lpstr>1.1 Veiligheid en gezondheid; V&amp;G-wetgeving</vt:lpstr>
      <vt:lpstr>Controle &amp; Handhaving door NLA</vt:lpstr>
      <vt:lpstr>1.2 Arbobeleid: veiligheid en gezondheid</vt:lpstr>
      <vt:lpstr>Externe ondersteuning &amp; PMO</vt:lpstr>
      <vt:lpstr>1.3 Arbeidstijdenwet, milieuwetgeving en CE-markering</vt:lpstr>
      <vt:lpstr>Europese Richtlijnen &amp; CE-markering</vt:lpstr>
      <vt:lpstr>1.4 Taken, verantwoordelijkheden en bevoegdheden</vt:lpstr>
      <vt:lpstr>Plichten &amp; rechten van medewerkers</vt:lpstr>
      <vt:lpstr>1.5 Afspraken over veilige werkuitvoering</vt:lpstr>
      <vt:lpstr>Onderdelen &amp; rollen bij werkvergunning</vt:lpstr>
      <vt:lpstr>2.1 Veilig werken en gedrag</vt:lpstr>
      <vt:lpstr>Alcohol, drugs &amp; medicijnen</vt:lpstr>
      <vt:lpstr>2.2 Veilig werken en overleg</vt:lpstr>
      <vt:lpstr>VGM-bijeenkomst (Toolboxmeeting)</vt:lpstr>
      <vt:lpstr>3.1 Wat is de arbeidshygiënische strategie?</vt:lpstr>
      <vt:lpstr>Voorbeeld uit de praktijk</vt:lpstr>
      <vt:lpstr>3.2 Gevaren en risico’s</vt:lpstr>
      <vt:lpstr>Onveilige handelingen &amp; situaties</vt:lpstr>
      <vt:lpstr>3.3 Voorkomen van ongevallen</vt:lpstr>
      <vt:lpstr>Preventief beleid &amp; RI&amp;E</vt:lpstr>
      <vt:lpstr>3.4 TRA en LMRA: risico’s herkennen en veilig werken</vt:lpstr>
      <vt:lpstr>Laatste Minuut Risico Analyse (LMRA)</vt:lpstr>
      <vt:lpstr>Thema B</vt:lpstr>
      <vt:lpstr>4.1 Risico’s van de werkomgeving</vt:lpstr>
      <vt:lpstr>Geluidshinder &amp; gehoorbescherming</vt:lpstr>
      <vt:lpstr>4.2 Risico’s van lichamelijke belasting</vt:lpstr>
      <vt:lpstr>Risico’s door trillingen</vt:lpstr>
      <vt:lpstr>4.3 Veiligstellen van de werkplek en installatie</vt:lpstr>
      <vt:lpstr>LOTOTO &amp; steekflens</vt:lpstr>
      <vt:lpstr>4.4 Veiligheids- en gezondheidssignalering op de werkplek</vt:lpstr>
      <vt:lpstr>Voorbeelden &amp; markeringen</vt:lpstr>
      <vt:lpstr>5.1 Persoonlijke bescherming</vt:lpstr>
      <vt:lpstr>Eisen &amp; gebruik van PBM</vt:lpstr>
      <vt:lpstr>5.2 PBM voor hoofd, handen, voeten</vt:lpstr>
      <vt:lpstr>5.3 Oogbescherming</vt:lpstr>
      <vt:lpstr>5.4 Gehoorbescherming</vt:lpstr>
      <vt:lpstr>5.5 Valbescherming</vt:lpstr>
      <vt:lpstr>Valopvangsystemen &amp; veilig gebruik</vt:lpstr>
      <vt:lpstr>5.6 Ademhalingsbescherming</vt:lpstr>
      <vt:lpstr>Gebruik &amp; onderhoud</vt:lpstr>
      <vt:lpstr>6.1 Werken met vastopgestelde machines</vt:lpstr>
      <vt:lpstr>Veiligheidsvoorzieningen &amp; maatregelen</vt:lpstr>
      <vt:lpstr>6.2 Werken met vastopgestelde machines (vervolg)</vt:lpstr>
      <vt:lpstr>Cirkelzaag – eisen &amp; veiligheidsregels</vt:lpstr>
      <vt:lpstr>PowerPoint-presentatie</vt:lpstr>
      <vt:lpstr>6.3 Werken met aangedreven handgereedschappen</vt:lpstr>
      <vt:lpstr>Specifieke gereedschappen &amp; veiligheidsregels</vt:lpstr>
      <vt:lpstr>6.4 Werken met handgereedschap</vt:lpstr>
      <vt:lpstr>6.5 Werken met hijswerktuigen</vt:lpstr>
      <vt:lpstr>Veiligheidsmaatregelen &amp; keuring</vt:lpstr>
      <vt:lpstr>6.6 Werken met hijstoebehoren</vt:lpstr>
      <vt:lpstr>6.7 Vorkheftrucks en palletwagens</vt:lpstr>
      <vt:lpstr>Palletwagen – veilig gebruik</vt:lpstr>
      <vt:lpstr>7.1 Wat je moet weten bij risicovol werk</vt:lpstr>
      <vt:lpstr>7.2 Lassen, snijden en branden</vt:lpstr>
      <vt:lpstr>Autogeen lassen, snijden en branden</vt:lpstr>
      <vt:lpstr>7.3 Sloopwerkzaamheden</vt:lpstr>
      <vt:lpstr>7.4 Graafwerkzaamheden</vt:lpstr>
      <vt:lpstr>7.5 Werken op hoogte</vt:lpstr>
      <vt:lpstr>7.6 Materialen voor werken op hoogte</vt:lpstr>
      <vt:lpstr>7.7 Materialen voor werken op hoogte (vervolg)</vt:lpstr>
      <vt:lpstr>7.8 Besloten ruimten</vt:lpstr>
      <vt:lpstr>Veiligheidsmaatregelen</vt:lpstr>
      <vt:lpstr>Thema C</vt:lpstr>
      <vt:lpstr>8.1 Risico’s en veiligheidsmaatregelen bij gevaarlijke stoffen</vt:lpstr>
      <vt:lpstr>Veilig omgaan &amp; vervoer</vt:lpstr>
      <vt:lpstr>8.2 Blootstelling aan of opname van gevaarlijke stoffen</vt:lpstr>
      <vt:lpstr>Arbeidshygiënische strategie</vt:lpstr>
      <vt:lpstr>8.3 Grenswaarden en reukwaarneming</vt:lpstr>
      <vt:lpstr>Herkenning &amp; veiligheid</vt:lpstr>
      <vt:lpstr>8.4 Veel voorkomende gevaarlijke stoffen</vt:lpstr>
      <vt:lpstr>Overige groepen &amp; extra info</vt:lpstr>
      <vt:lpstr>8.5 Biologische stoffen</vt:lpstr>
      <vt:lpstr>Bescherming &amp; PBM</vt:lpstr>
      <vt:lpstr>8.6 Industriële gascilinders</vt:lpstr>
      <vt:lpstr>Kleurcodering &amp; opslag/transport</vt:lpstr>
      <vt:lpstr>9.1 Elektriciteit, gevaren en risico’s</vt:lpstr>
      <vt:lpstr>Werken met elektriciteit</vt:lpstr>
      <vt:lpstr>9.2 Veilig werken met elektriciteit</vt:lpstr>
      <vt:lpstr>Extra maatregelen &amp; praktische tips</vt:lpstr>
      <vt:lpstr>9.3 Bijzondere gevaren bij elektriciteit</vt:lpstr>
      <vt:lpstr>Voorkomen van statische elektriciteit &amp; extra gevaren</vt:lpstr>
      <vt:lpstr>10.1 Brand en explosie</vt:lpstr>
      <vt:lpstr>Andere risico’s &amp; preventie</vt:lpstr>
      <vt:lpstr>10.2 Brand- en explosiegevaarlijke werkomgeving</vt:lpstr>
      <vt:lpstr>Explosiegevaarlijke omgevingen &amp; maatregelen</vt:lpstr>
      <vt:lpstr>10.3 Brandklassen en blusmiddelen</vt:lpstr>
      <vt:lpstr>Brandklassen</vt:lpstr>
      <vt:lpstr>Blusmiddelen &amp; gevaren</vt:lpstr>
      <vt:lpstr>10.4 Wat te doen bij brand?</vt:lpstr>
      <vt:lpstr>Veiligheidstips bij brand</vt:lpstr>
      <vt:lpstr>Thema D</vt:lpstr>
      <vt:lpstr>11.1 Wat te doen bij incidenten?</vt:lpstr>
      <vt:lpstr>Registratie &amp; wettelijke verplichtingen</vt:lpstr>
      <vt:lpstr>12.1 Noodsituaties</vt:lpstr>
      <vt:lpstr>Fasen &amp; bedrijfsnoodplan</vt:lpstr>
      <vt:lpstr>Examen B-VCA per 1-1-2026</vt:lpstr>
      <vt:lpstr>Examen: meerkeuzevraag (Puntentelling: 0 of 100 punten, alleen goed of fout) </vt:lpstr>
      <vt:lpstr>Examen: meervoudige antwoordvraag (Puntentelling: tussen 0 en 100 punten: een fout antwoord geeft min-punten) </vt:lpstr>
      <vt:lpstr>Examen: matrixvraag (Puntentelling: tussen 0 en 100 punten,  een fout antwoord geeft min-punten)</vt:lpstr>
      <vt:lpstr>Examen: rangschikvraag (Puntentelling: tussen 0 en 100 punten, een fout antwoord geeft min-punten)</vt:lpstr>
      <vt:lpstr>Examen: matchingvraag (Puntentelling: tussen 0 en 100 punten, een fout antwoord geeft min-punten)</vt:lpstr>
      <vt:lpstr>Tips voor het examen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B-VCA / VOL-VCA / VIL-VCU</dc:title>
  <dc:creator>Thelma Pama</dc:creator>
  <cp:lastModifiedBy>Marije van der Lee</cp:lastModifiedBy>
  <cp:revision>3</cp:revision>
  <dcterms:created xsi:type="dcterms:W3CDTF">2023-07-27T14:04:38Z</dcterms:created>
  <dcterms:modified xsi:type="dcterms:W3CDTF">2025-12-03T12:47:31Z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086e73-b190-4b84-b59f-38c75e45d1cf_Enabled">
    <vt:lpwstr>true</vt:lpwstr>
  </property>
  <property fmtid="{D5CDD505-2E9C-101B-9397-08002B2CF9AE}" pid="3" name="MSIP_Label_94086e73-b190-4b84-b59f-38c75e45d1cf_SetDate">
    <vt:lpwstr>2023-06-01T07:40:57Z</vt:lpwstr>
  </property>
  <property fmtid="{D5CDD505-2E9C-101B-9397-08002B2CF9AE}" pid="4" name="MSIP_Label_94086e73-b190-4b84-b59f-38c75e45d1cf_Method">
    <vt:lpwstr>Standard</vt:lpwstr>
  </property>
  <property fmtid="{D5CDD505-2E9C-101B-9397-08002B2CF9AE}" pid="5" name="MSIP_Label_94086e73-b190-4b84-b59f-38c75e45d1cf_Name">
    <vt:lpwstr>General</vt:lpwstr>
  </property>
  <property fmtid="{D5CDD505-2E9C-101B-9397-08002B2CF9AE}" pid="6" name="MSIP_Label_94086e73-b190-4b84-b59f-38c75e45d1cf_SiteId">
    <vt:lpwstr>de1fb6ee-54ae-40a2-8c2a-0cfdee0c7a03</vt:lpwstr>
  </property>
  <property fmtid="{D5CDD505-2E9C-101B-9397-08002B2CF9AE}" pid="7" name="MSIP_Label_94086e73-b190-4b84-b59f-38c75e45d1cf_ActionId">
    <vt:lpwstr>bfca6c89-d077-4441-ab29-057273177788</vt:lpwstr>
  </property>
  <property fmtid="{D5CDD505-2E9C-101B-9397-08002B2CF9AE}" pid="8" name="MSIP_Label_94086e73-b190-4b84-b59f-38c75e45d1cf_ContentBits">
    <vt:lpwstr>2</vt:lpwstr>
  </property>
  <property fmtid="{D5CDD505-2E9C-101B-9397-08002B2CF9AE}" pid="9" name="ClassificationContentMarkingFooterLocations">
    <vt:lpwstr>Kantoorthema:8</vt:lpwstr>
  </property>
  <property fmtid="{D5CDD505-2E9C-101B-9397-08002B2CF9AE}" pid="10" name="ClassificationContentMarkingFooterText">
    <vt:lpwstr>Classificatie: Corporate</vt:lpwstr>
  </property>
  <property fmtid="{D5CDD505-2E9C-101B-9397-08002B2CF9AE}" pid="11" name="ContentTypeId">
    <vt:lpwstr>0x0101006990AF45CDDEE84397396FED002D8220</vt:lpwstr>
  </property>
  <property fmtid="{D5CDD505-2E9C-101B-9397-08002B2CF9AE}" pid="12" name="Order">
    <vt:r8>903400</vt:r8>
  </property>
  <property fmtid="{D5CDD505-2E9C-101B-9397-08002B2CF9AE}" pid="13" name="MediaServiceImageTags">
    <vt:lpwstr/>
  </property>
</Properties>
</file>